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4" r:id="rId6"/>
    <p:sldId id="263" r:id="rId7"/>
    <p:sldId id="257" r:id="rId8"/>
    <p:sldId id="258" r:id="rId9"/>
    <p:sldId id="259" r:id="rId10"/>
    <p:sldId id="260" r:id="rId11"/>
    <p:sldId id="261"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70" d="100"/>
          <a:sy n="70" d="100"/>
        </p:scale>
        <p:origin x="5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67BC037-DF99-F14B-8544-AC003B1BF97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D75198DB-37CB-0D4D-8B93-5E88D5C1F3DE}"/>
              </a:ext>
            </a:extLst>
          </p:cNvPr>
          <p:cNvPicPr>
            <a:picLocks noChangeAspect="1"/>
          </p:cNvPicPr>
          <p:nvPr userDrawn="1"/>
        </p:nvPicPr>
        <p:blipFill>
          <a:blip r:embed="rId3"/>
          <a:stretch>
            <a:fillRect/>
          </a:stretch>
        </p:blipFill>
        <p:spPr>
          <a:xfrm>
            <a:off x="991681" y="5366316"/>
            <a:ext cx="2844801" cy="749300"/>
          </a:xfrm>
          <a:prstGeom prst="rect">
            <a:avLst/>
          </a:prstGeom>
        </p:spPr>
      </p:pic>
      <p:sp>
        <p:nvSpPr>
          <p:cNvPr id="2" name="Title 1"/>
          <p:cNvSpPr>
            <a:spLocks noGrp="1"/>
          </p:cNvSpPr>
          <p:nvPr>
            <p:ph type="title" hasCustomPrompt="1"/>
          </p:nvPr>
        </p:nvSpPr>
        <p:spPr>
          <a:xfrm>
            <a:off x="991681" y="2444717"/>
            <a:ext cx="10515600" cy="1325563"/>
          </a:xfrm>
        </p:spPr>
        <p:txBody>
          <a:bodyPr>
            <a:noAutofit/>
          </a:bodyPr>
          <a:lstStyle>
            <a:lvl1pPr algn="r">
              <a:defRPr sz="6600" b="1" baseline="0">
                <a:solidFill>
                  <a:schemeClr val="accent6"/>
                </a:solidFill>
                <a:latin typeface="Basic Sans Bold"/>
              </a:defRPr>
            </a:lvl1pPr>
          </a:lstStyle>
          <a:p>
            <a:r>
              <a:rPr lang="en-US" dirty="0"/>
              <a:t>Title goes here</a:t>
            </a:r>
          </a:p>
        </p:txBody>
      </p:sp>
      <p:sp>
        <p:nvSpPr>
          <p:cNvPr id="6" name="Text Placeholder 5"/>
          <p:cNvSpPr>
            <a:spLocks noGrp="1"/>
          </p:cNvSpPr>
          <p:nvPr>
            <p:ph type="body" sz="quarter" idx="10" hasCustomPrompt="1"/>
          </p:nvPr>
        </p:nvSpPr>
        <p:spPr>
          <a:xfrm>
            <a:off x="4363256" y="5167084"/>
            <a:ext cx="2901950" cy="398463"/>
          </a:xfrm>
        </p:spPr>
        <p:txBody>
          <a:bodyPr>
            <a:noAutofit/>
          </a:bodyPr>
          <a:lstStyle>
            <a:lvl1pPr marL="0" indent="0">
              <a:buNone/>
              <a:defRPr sz="2400" b="1">
                <a:solidFill>
                  <a:schemeClr val="bg1"/>
                </a:solidFill>
                <a:latin typeface="Basic Sans Bold"/>
              </a:defRPr>
            </a:lvl1pPr>
          </a:lstStyle>
          <a:p>
            <a:pPr lvl="0"/>
            <a:r>
              <a:rPr lang="en-US" dirty="0"/>
              <a:t>Person’s Name</a:t>
            </a:r>
          </a:p>
        </p:txBody>
      </p:sp>
      <p:sp>
        <p:nvSpPr>
          <p:cNvPr id="12" name="Text Placeholder 11"/>
          <p:cNvSpPr>
            <a:spLocks noGrp="1"/>
          </p:cNvSpPr>
          <p:nvPr>
            <p:ph type="body" sz="quarter" idx="11" hasCustomPrompt="1"/>
          </p:nvPr>
        </p:nvSpPr>
        <p:spPr>
          <a:xfrm>
            <a:off x="4363256" y="5568723"/>
            <a:ext cx="2901950" cy="369358"/>
          </a:xfrm>
        </p:spPr>
        <p:txBody>
          <a:bodyPr>
            <a:noAutofit/>
          </a:bodyPr>
          <a:lstStyle>
            <a:lvl1pPr marL="0" indent="0">
              <a:lnSpc>
                <a:spcPct val="100000"/>
              </a:lnSpc>
              <a:spcBef>
                <a:spcPts val="0"/>
              </a:spcBef>
              <a:buNone/>
              <a:defRPr sz="1800">
                <a:solidFill>
                  <a:schemeClr val="bg1">
                    <a:lumMod val="75000"/>
                  </a:schemeClr>
                </a:solidFill>
                <a:latin typeface="Verdana" panose="020B0604030504040204" pitchFamily="34" charset="0"/>
              </a:defRPr>
            </a:lvl1pPr>
          </a:lstStyle>
          <a:p>
            <a:pPr lvl="0"/>
            <a:r>
              <a:rPr lang="en-US" dirty="0"/>
              <a:t>Date:</a:t>
            </a:r>
          </a:p>
        </p:txBody>
      </p:sp>
      <p:sp>
        <p:nvSpPr>
          <p:cNvPr id="15" name="Text Placeholder 14"/>
          <p:cNvSpPr>
            <a:spLocks noGrp="1"/>
          </p:cNvSpPr>
          <p:nvPr>
            <p:ph type="body" sz="quarter" idx="12" hasCustomPrompt="1"/>
          </p:nvPr>
        </p:nvSpPr>
        <p:spPr>
          <a:xfrm>
            <a:off x="4363233" y="5954961"/>
            <a:ext cx="2901950" cy="365125"/>
          </a:xfrm>
        </p:spPr>
        <p:txBody>
          <a:bodyPr>
            <a:normAutofit/>
          </a:bodyPr>
          <a:lstStyle>
            <a:lvl1pPr marL="0" indent="0">
              <a:buNone/>
              <a:defRPr sz="1800" baseline="0">
                <a:solidFill>
                  <a:schemeClr val="bg1">
                    <a:lumMod val="75000"/>
                  </a:schemeClr>
                </a:solidFill>
                <a:latin typeface="Verdana" panose="020B0604030504040204" pitchFamily="34" charset="0"/>
              </a:defRPr>
            </a:lvl1pPr>
          </a:lstStyle>
          <a:p>
            <a:pPr lvl="0"/>
            <a:r>
              <a:rPr lang="en-US" dirty="0"/>
              <a:t>Event:</a:t>
            </a:r>
          </a:p>
        </p:txBody>
      </p:sp>
    </p:spTree>
    <p:extLst>
      <p:ext uri="{BB962C8B-B14F-4D97-AF65-F5344CB8AC3E}">
        <p14:creationId xmlns:p14="http://schemas.microsoft.com/office/powerpoint/2010/main" val="6746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erson in a suit and tie&#10;&#10;Description automatically generated">
            <a:extLst>
              <a:ext uri="{FF2B5EF4-FFF2-40B4-BE49-F238E27FC236}">
                <a16:creationId xmlns:a16="http://schemas.microsoft.com/office/drawing/2014/main" xmlns="" id="{7DE1DA96-E167-1C47-B386-AAAA6F1E8BD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CEC0ED48-65A2-1844-A972-D59D4A5461A8}"/>
              </a:ext>
            </a:extLst>
          </p:cNvPr>
          <p:cNvPicPr>
            <a:picLocks noChangeAspect="1"/>
          </p:cNvPicPr>
          <p:nvPr userDrawn="1"/>
        </p:nvPicPr>
        <p:blipFill>
          <a:blip r:embed="rId3"/>
          <a:stretch>
            <a:fillRect/>
          </a:stretch>
        </p:blipFill>
        <p:spPr>
          <a:xfrm>
            <a:off x="585520" y="5431042"/>
            <a:ext cx="2555346" cy="673060"/>
          </a:xfrm>
          <a:prstGeom prst="rect">
            <a:avLst/>
          </a:prstGeom>
        </p:spPr>
      </p:pic>
      <p:cxnSp>
        <p:nvCxnSpPr>
          <p:cNvPr id="11" name="Straight Connector 10">
            <a:extLst>
              <a:ext uri="{FF2B5EF4-FFF2-40B4-BE49-F238E27FC236}">
                <a16:creationId xmlns:a16="http://schemas.microsoft.com/office/drawing/2014/main" xmlns="" id="{B11752E0-B27B-F64C-8475-8ABE77B6F69C}"/>
              </a:ext>
            </a:extLst>
          </p:cNvPr>
          <p:cNvCxnSpPr>
            <a:cxnSpLocks/>
          </p:cNvCxnSpPr>
          <p:nvPr userDrawn="1"/>
        </p:nvCxnSpPr>
        <p:spPr>
          <a:xfrm>
            <a:off x="3446953" y="5431042"/>
            <a:ext cx="0" cy="7516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hasCustomPrompt="1"/>
          </p:nvPr>
        </p:nvSpPr>
        <p:spPr>
          <a:xfrm>
            <a:off x="3540148" y="5212246"/>
            <a:ext cx="2901950" cy="398463"/>
          </a:xfrm>
        </p:spPr>
        <p:txBody>
          <a:bodyPr>
            <a:noAutofit/>
          </a:bodyPr>
          <a:lstStyle>
            <a:lvl1pPr marL="0" indent="0">
              <a:buNone/>
              <a:defRPr sz="2400" b="1">
                <a:solidFill>
                  <a:schemeClr val="bg1"/>
                </a:solidFill>
                <a:latin typeface="Basic Sans Bold"/>
              </a:defRPr>
            </a:lvl1pPr>
          </a:lstStyle>
          <a:p>
            <a:pPr lvl="0"/>
            <a:r>
              <a:rPr lang="en-US" dirty="0"/>
              <a:t>Person’s Name</a:t>
            </a:r>
          </a:p>
        </p:txBody>
      </p:sp>
      <p:sp>
        <p:nvSpPr>
          <p:cNvPr id="13" name="Text Placeholder 11"/>
          <p:cNvSpPr>
            <a:spLocks noGrp="1"/>
          </p:cNvSpPr>
          <p:nvPr>
            <p:ph type="body" sz="quarter" idx="11" hasCustomPrompt="1"/>
          </p:nvPr>
        </p:nvSpPr>
        <p:spPr>
          <a:xfrm>
            <a:off x="3540148" y="5613885"/>
            <a:ext cx="2901950" cy="369358"/>
          </a:xfrm>
        </p:spPr>
        <p:txBody>
          <a:bodyPr>
            <a:noAutofit/>
          </a:bodyPr>
          <a:lstStyle>
            <a:lvl1pPr marL="0" indent="0">
              <a:lnSpc>
                <a:spcPct val="100000"/>
              </a:lnSpc>
              <a:spcBef>
                <a:spcPts val="0"/>
              </a:spcBef>
              <a:buNone/>
              <a:defRPr sz="1800">
                <a:solidFill>
                  <a:schemeClr val="tx1"/>
                </a:solidFill>
                <a:latin typeface="Verdana" panose="020B0604030504040204" pitchFamily="34" charset="0"/>
              </a:defRPr>
            </a:lvl1pPr>
          </a:lstStyle>
          <a:p>
            <a:pPr lvl="0"/>
            <a:r>
              <a:rPr lang="en-US" dirty="0"/>
              <a:t>Date:</a:t>
            </a:r>
          </a:p>
        </p:txBody>
      </p:sp>
      <p:sp>
        <p:nvSpPr>
          <p:cNvPr id="14" name="Text Placeholder 14"/>
          <p:cNvSpPr>
            <a:spLocks noGrp="1"/>
          </p:cNvSpPr>
          <p:nvPr>
            <p:ph type="body" sz="quarter" idx="12" hasCustomPrompt="1"/>
          </p:nvPr>
        </p:nvSpPr>
        <p:spPr>
          <a:xfrm>
            <a:off x="3540125" y="6000123"/>
            <a:ext cx="2901950" cy="365125"/>
          </a:xfrm>
        </p:spPr>
        <p:txBody>
          <a:bodyPr>
            <a:normAutofit/>
          </a:bodyPr>
          <a:lstStyle>
            <a:lvl1pPr marL="0" indent="0">
              <a:buNone/>
              <a:defRPr sz="1800" baseline="0">
                <a:solidFill>
                  <a:schemeClr val="tx1"/>
                </a:solidFill>
                <a:latin typeface="Verdana" panose="020B0604030504040204" pitchFamily="34" charset="0"/>
              </a:defRPr>
            </a:lvl1pPr>
          </a:lstStyle>
          <a:p>
            <a:pPr lvl="0"/>
            <a:r>
              <a:rPr lang="en-US" dirty="0"/>
              <a:t>Event:</a:t>
            </a:r>
          </a:p>
        </p:txBody>
      </p:sp>
      <p:sp>
        <p:nvSpPr>
          <p:cNvPr id="3" name="Text Placeholder 2"/>
          <p:cNvSpPr>
            <a:spLocks noGrp="1"/>
          </p:cNvSpPr>
          <p:nvPr>
            <p:ph type="body" sz="quarter" idx="13" hasCustomPrompt="1"/>
          </p:nvPr>
        </p:nvSpPr>
        <p:spPr>
          <a:xfrm>
            <a:off x="585520" y="2904331"/>
            <a:ext cx="7898080" cy="1049338"/>
          </a:xfrm>
        </p:spPr>
        <p:txBody>
          <a:bodyPr anchor="ctr">
            <a:normAutofit/>
          </a:bodyPr>
          <a:lstStyle>
            <a:lvl1pPr marL="0" indent="0">
              <a:buNone/>
              <a:defRPr sz="6000" b="1" baseline="0">
                <a:solidFill>
                  <a:schemeClr val="accent6"/>
                </a:solidFill>
                <a:latin typeface="Basic Sans Bold"/>
              </a:defRPr>
            </a:lvl1pPr>
          </a:lstStyle>
          <a:p>
            <a:pPr lvl="0"/>
            <a:r>
              <a:rPr lang="en-US" dirty="0"/>
              <a:t>Headline goes here</a:t>
            </a:r>
          </a:p>
        </p:txBody>
      </p:sp>
    </p:spTree>
    <p:extLst>
      <p:ext uri="{BB962C8B-B14F-4D97-AF65-F5344CB8AC3E}">
        <p14:creationId xmlns:p14="http://schemas.microsoft.com/office/powerpoint/2010/main" val="102873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1155F3F-8098-EA45-96CF-69A018EBAA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84970F3C-235F-EE41-B796-71C8279F5DE8}"/>
              </a:ext>
            </a:extLst>
          </p:cNvPr>
          <p:cNvPicPr>
            <a:picLocks noChangeAspect="1"/>
          </p:cNvPicPr>
          <p:nvPr userDrawn="1"/>
        </p:nvPicPr>
        <p:blipFill>
          <a:blip r:embed="rId3"/>
          <a:stretch>
            <a:fillRect/>
          </a:stretch>
        </p:blipFill>
        <p:spPr>
          <a:xfrm>
            <a:off x="619210" y="5525340"/>
            <a:ext cx="2844800" cy="749300"/>
          </a:xfrm>
          <a:prstGeom prst="rect">
            <a:avLst/>
          </a:prstGeom>
        </p:spPr>
      </p:pic>
      <p:sp>
        <p:nvSpPr>
          <p:cNvPr id="6" name="Text Placeholder 5"/>
          <p:cNvSpPr>
            <a:spLocks noGrp="1"/>
          </p:cNvSpPr>
          <p:nvPr>
            <p:ph type="body" sz="quarter" idx="10" hasCustomPrompt="1"/>
          </p:nvPr>
        </p:nvSpPr>
        <p:spPr>
          <a:xfrm>
            <a:off x="4160769" y="5290615"/>
            <a:ext cx="2901950" cy="398463"/>
          </a:xfrm>
        </p:spPr>
        <p:txBody>
          <a:bodyPr>
            <a:noAutofit/>
          </a:bodyPr>
          <a:lstStyle>
            <a:lvl1pPr marL="0" indent="0">
              <a:buNone/>
              <a:defRPr sz="2400" b="1">
                <a:solidFill>
                  <a:schemeClr val="accent1"/>
                </a:solidFill>
                <a:latin typeface="Basic Sans Bold"/>
              </a:defRPr>
            </a:lvl1pPr>
          </a:lstStyle>
          <a:p>
            <a:pPr lvl="0"/>
            <a:r>
              <a:rPr lang="en-US" dirty="0"/>
              <a:t>Person’s Name</a:t>
            </a:r>
          </a:p>
        </p:txBody>
      </p:sp>
      <p:sp>
        <p:nvSpPr>
          <p:cNvPr id="11" name="Text Placeholder 11"/>
          <p:cNvSpPr>
            <a:spLocks noGrp="1"/>
          </p:cNvSpPr>
          <p:nvPr>
            <p:ph type="body" sz="quarter" idx="11" hasCustomPrompt="1"/>
          </p:nvPr>
        </p:nvSpPr>
        <p:spPr>
          <a:xfrm>
            <a:off x="4160769" y="5692254"/>
            <a:ext cx="2901950" cy="369358"/>
          </a:xfrm>
        </p:spPr>
        <p:txBody>
          <a:bodyPr>
            <a:noAutofit/>
          </a:bodyPr>
          <a:lstStyle>
            <a:lvl1pPr marL="0" indent="0">
              <a:lnSpc>
                <a:spcPct val="100000"/>
              </a:lnSpc>
              <a:spcBef>
                <a:spcPts val="0"/>
              </a:spcBef>
              <a:buNone/>
              <a:defRPr sz="1800">
                <a:solidFill>
                  <a:schemeClr val="accent6"/>
                </a:solidFill>
                <a:latin typeface="Verdana" panose="020B0604030504040204" pitchFamily="34" charset="0"/>
              </a:defRPr>
            </a:lvl1pPr>
          </a:lstStyle>
          <a:p>
            <a:pPr lvl="0"/>
            <a:r>
              <a:rPr lang="en-US" dirty="0"/>
              <a:t>Date:</a:t>
            </a:r>
          </a:p>
        </p:txBody>
      </p:sp>
      <p:sp>
        <p:nvSpPr>
          <p:cNvPr id="12" name="Text Placeholder 14"/>
          <p:cNvSpPr>
            <a:spLocks noGrp="1"/>
          </p:cNvSpPr>
          <p:nvPr>
            <p:ph type="body" sz="quarter" idx="12" hasCustomPrompt="1"/>
          </p:nvPr>
        </p:nvSpPr>
        <p:spPr>
          <a:xfrm>
            <a:off x="4160746" y="6078492"/>
            <a:ext cx="2901950" cy="365125"/>
          </a:xfrm>
        </p:spPr>
        <p:txBody>
          <a:bodyPr>
            <a:normAutofit/>
          </a:bodyPr>
          <a:lstStyle>
            <a:lvl1pPr marL="0" indent="0">
              <a:buNone/>
              <a:defRPr sz="1800" baseline="0">
                <a:solidFill>
                  <a:schemeClr val="accent6"/>
                </a:solidFill>
                <a:latin typeface="Verdana" panose="020B0604030504040204" pitchFamily="34" charset="0"/>
              </a:defRPr>
            </a:lvl1pPr>
          </a:lstStyle>
          <a:p>
            <a:pPr lvl="0"/>
            <a:r>
              <a:rPr lang="en-US" dirty="0"/>
              <a:t>Event:</a:t>
            </a:r>
          </a:p>
        </p:txBody>
      </p:sp>
      <p:sp>
        <p:nvSpPr>
          <p:cNvPr id="14" name="Text Placeholder 2"/>
          <p:cNvSpPr>
            <a:spLocks noGrp="1"/>
          </p:cNvSpPr>
          <p:nvPr>
            <p:ph type="body" sz="quarter" idx="13" hasCustomPrompt="1"/>
          </p:nvPr>
        </p:nvSpPr>
        <p:spPr>
          <a:xfrm>
            <a:off x="619210" y="2904331"/>
            <a:ext cx="7898080" cy="1049338"/>
          </a:xfrm>
        </p:spPr>
        <p:txBody>
          <a:bodyPr anchor="ctr">
            <a:normAutofit/>
          </a:bodyPr>
          <a:lstStyle>
            <a:lvl1pPr marL="0" indent="0">
              <a:buNone/>
              <a:defRPr sz="6000" b="1" baseline="0">
                <a:solidFill>
                  <a:schemeClr val="accent1"/>
                </a:solidFill>
                <a:latin typeface="Basic Sans Bold"/>
              </a:defRPr>
            </a:lvl1pPr>
          </a:lstStyle>
          <a:p>
            <a:pPr lvl="0"/>
            <a:r>
              <a:rPr lang="en-US" dirty="0"/>
              <a:t>Headline goes here</a:t>
            </a:r>
          </a:p>
        </p:txBody>
      </p:sp>
    </p:spTree>
    <p:extLst>
      <p:ext uri="{BB962C8B-B14F-4D97-AF65-F5344CB8AC3E}">
        <p14:creationId xmlns:p14="http://schemas.microsoft.com/office/powerpoint/2010/main" val="376601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4FAD939-E02F-FD46-B98C-02F9996864E8}"/>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xmlns="" id="{5B2EE4B2-A68C-C544-BC6B-F6E52C72A83C}"/>
              </a:ext>
            </a:extLst>
          </p:cNvPr>
          <p:cNvCxnSpPr>
            <a:cxnSpLocks/>
          </p:cNvCxnSpPr>
          <p:nvPr userDrawn="1"/>
        </p:nvCxnSpPr>
        <p:spPr>
          <a:xfrm>
            <a:off x="541867" y="6002100"/>
            <a:ext cx="11180679" cy="0"/>
          </a:xfrm>
          <a:prstGeom prst="line">
            <a:avLst/>
          </a:prstGeom>
          <a:ln w="44450">
            <a:gradFill>
              <a:gsLst>
                <a:gs pos="0">
                  <a:schemeClr val="accent1">
                    <a:lumMod val="5000"/>
                    <a:lumOff val="95000"/>
                  </a:schemeClr>
                </a:gs>
                <a:gs pos="52000">
                  <a:schemeClr val="accent1">
                    <a:lumMod val="45000"/>
                    <a:lumOff val="55000"/>
                  </a:schemeClr>
                </a:gs>
                <a:gs pos="33000">
                  <a:srgbClr val="C8D6ED"/>
                </a:gs>
                <a:gs pos="70000">
                  <a:schemeClr val="accent1">
                    <a:lumMod val="45000"/>
                    <a:lumOff val="55000"/>
                  </a:schemeClr>
                </a:gs>
                <a:gs pos="100000">
                  <a:schemeClr val="accent1">
                    <a:lumMod val="0"/>
                    <a:lumOff val="100000"/>
                  </a:schemeClr>
                </a:gs>
              </a:gsLst>
              <a:lin ang="6000000" scaled="0"/>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F4E332FB-A9B6-6541-9F33-6B696AC34248}"/>
              </a:ext>
            </a:extLst>
          </p:cNvPr>
          <p:cNvPicPr>
            <a:picLocks noChangeAspect="1"/>
          </p:cNvPicPr>
          <p:nvPr userDrawn="1"/>
        </p:nvPicPr>
        <p:blipFill>
          <a:blip r:embed="rId3"/>
          <a:stretch>
            <a:fillRect/>
          </a:stretch>
        </p:blipFill>
        <p:spPr>
          <a:xfrm>
            <a:off x="632319" y="6145721"/>
            <a:ext cx="1808789" cy="484497"/>
          </a:xfrm>
          <a:prstGeom prst="rect">
            <a:avLst/>
          </a:prstGeom>
        </p:spPr>
      </p:pic>
      <p:sp>
        <p:nvSpPr>
          <p:cNvPr id="15" name="Text Placeholder 2"/>
          <p:cNvSpPr>
            <a:spLocks noGrp="1"/>
          </p:cNvSpPr>
          <p:nvPr>
            <p:ph type="body" sz="quarter" idx="13" hasCustomPrompt="1"/>
          </p:nvPr>
        </p:nvSpPr>
        <p:spPr>
          <a:xfrm>
            <a:off x="632319" y="447124"/>
            <a:ext cx="7898080" cy="1049338"/>
          </a:xfrm>
        </p:spPr>
        <p:txBody>
          <a:bodyPr anchor="ctr">
            <a:normAutofit/>
          </a:bodyPr>
          <a:lstStyle>
            <a:lvl1pPr marL="0" indent="0">
              <a:buNone/>
              <a:defRPr sz="4400" b="1" baseline="0">
                <a:solidFill>
                  <a:schemeClr val="accent1"/>
                </a:solidFill>
                <a:latin typeface="Basic Sans Bold"/>
              </a:defRPr>
            </a:lvl1pPr>
          </a:lstStyle>
          <a:p>
            <a:pPr lvl="0"/>
            <a:r>
              <a:rPr lang="en-US" dirty="0"/>
              <a:t>Headline goes here</a:t>
            </a:r>
          </a:p>
        </p:txBody>
      </p:sp>
      <p:sp>
        <p:nvSpPr>
          <p:cNvPr id="17" name="Text Placeholder 2"/>
          <p:cNvSpPr>
            <a:spLocks noGrp="1"/>
          </p:cNvSpPr>
          <p:nvPr>
            <p:ph type="body" sz="quarter" idx="15" hasCustomPrompt="1"/>
          </p:nvPr>
        </p:nvSpPr>
        <p:spPr>
          <a:xfrm>
            <a:off x="632319" y="1669517"/>
            <a:ext cx="10930416" cy="4005661"/>
          </a:xfrm>
        </p:spPr>
        <p:txBody>
          <a:bodyPr anchor="t">
            <a:normAutofit/>
          </a:bodyPr>
          <a:lstStyle>
            <a:lvl1pPr marL="0" indent="0">
              <a:buNone/>
              <a:defRPr lang="en-US" sz="1800" kern="1200" dirty="0">
                <a:solidFill>
                  <a:schemeClr val="bg1">
                    <a:lumMod val="50000"/>
                  </a:schemeClr>
                </a:solidFill>
                <a:latin typeface="Verdana" panose="020B0604030504040204" pitchFamily="34" charset="0"/>
                <a:ea typeface="+mn-ea"/>
                <a:cs typeface="+mn-cs"/>
              </a:defRPr>
            </a:lvl1pPr>
          </a:lstStyle>
          <a:p>
            <a:pPr lvl="0"/>
            <a:r>
              <a:rPr lang="en-US" dirty="0"/>
              <a:t>Body copy goes here</a:t>
            </a:r>
          </a:p>
        </p:txBody>
      </p:sp>
    </p:spTree>
    <p:extLst>
      <p:ext uri="{BB962C8B-B14F-4D97-AF65-F5344CB8AC3E}">
        <p14:creationId xmlns:p14="http://schemas.microsoft.com/office/powerpoint/2010/main" val="266243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87FA121-90B8-F64E-92A4-67FFCDF46122}"/>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2" name="Straight Connector 11">
            <a:extLst>
              <a:ext uri="{FF2B5EF4-FFF2-40B4-BE49-F238E27FC236}">
                <a16:creationId xmlns:a16="http://schemas.microsoft.com/office/drawing/2014/main" xmlns="" id="{9644640E-3BFE-9744-992B-AEDEE5467E28}"/>
              </a:ext>
            </a:extLst>
          </p:cNvPr>
          <p:cNvCxnSpPr>
            <a:cxnSpLocks/>
          </p:cNvCxnSpPr>
          <p:nvPr userDrawn="1"/>
        </p:nvCxnSpPr>
        <p:spPr>
          <a:xfrm>
            <a:off x="541867" y="6002100"/>
            <a:ext cx="11180679" cy="0"/>
          </a:xfrm>
          <a:prstGeom prst="line">
            <a:avLst/>
          </a:prstGeom>
          <a:ln w="44450">
            <a:gradFill>
              <a:gsLst>
                <a:gs pos="0">
                  <a:schemeClr val="accent1">
                    <a:lumMod val="5000"/>
                    <a:lumOff val="95000"/>
                  </a:schemeClr>
                </a:gs>
                <a:gs pos="52000">
                  <a:schemeClr val="accent1">
                    <a:lumMod val="45000"/>
                    <a:lumOff val="55000"/>
                  </a:schemeClr>
                </a:gs>
                <a:gs pos="33000">
                  <a:srgbClr val="C8D6ED"/>
                </a:gs>
                <a:gs pos="70000">
                  <a:schemeClr val="accent1">
                    <a:lumMod val="45000"/>
                    <a:lumOff val="55000"/>
                  </a:schemeClr>
                </a:gs>
                <a:gs pos="100000">
                  <a:schemeClr val="accent1">
                    <a:lumMod val="0"/>
                    <a:lumOff val="100000"/>
                    <a:alpha val="0"/>
                  </a:schemeClr>
                </a:gs>
              </a:gsLst>
              <a:lin ang="6000000" scaled="0"/>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F3AFFF9-E1BB-AD45-BCF6-E54343BF7C93}"/>
              </a:ext>
            </a:extLst>
          </p:cNvPr>
          <p:cNvPicPr>
            <a:picLocks noChangeAspect="1"/>
          </p:cNvPicPr>
          <p:nvPr userDrawn="1"/>
        </p:nvPicPr>
        <p:blipFill>
          <a:blip r:embed="rId3"/>
          <a:stretch>
            <a:fillRect/>
          </a:stretch>
        </p:blipFill>
        <p:spPr>
          <a:xfrm>
            <a:off x="2927463" y="6145721"/>
            <a:ext cx="1808789" cy="484497"/>
          </a:xfrm>
          <a:prstGeom prst="rect">
            <a:avLst/>
          </a:prstGeom>
        </p:spPr>
      </p:pic>
      <p:sp>
        <p:nvSpPr>
          <p:cNvPr id="18" name="Text Placeholder 2"/>
          <p:cNvSpPr>
            <a:spLocks noGrp="1"/>
          </p:cNvSpPr>
          <p:nvPr>
            <p:ph type="body" sz="quarter" idx="13" hasCustomPrompt="1"/>
          </p:nvPr>
        </p:nvSpPr>
        <p:spPr>
          <a:xfrm>
            <a:off x="2927463" y="408219"/>
            <a:ext cx="8635272" cy="1049338"/>
          </a:xfrm>
        </p:spPr>
        <p:txBody>
          <a:bodyPr anchor="ctr">
            <a:normAutofit/>
          </a:bodyPr>
          <a:lstStyle>
            <a:lvl1pPr marL="0" indent="0">
              <a:buNone/>
              <a:defRPr sz="4400" b="1" baseline="0">
                <a:solidFill>
                  <a:schemeClr val="accent1"/>
                </a:solidFill>
                <a:latin typeface="Basic Sans Bold"/>
              </a:defRPr>
            </a:lvl1pPr>
          </a:lstStyle>
          <a:p>
            <a:pPr lvl="0"/>
            <a:r>
              <a:rPr lang="en-US" dirty="0"/>
              <a:t>Headline goes here</a:t>
            </a:r>
          </a:p>
        </p:txBody>
      </p:sp>
      <p:sp>
        <p:nvSpPr>
          <p:cNvPr id="21" name="Text Placeholder 2"/>
          <p:cNvSpPr>
            <a:spLocks noGrp="1"/>
          </p:cNvSpPr>
          <p:nvPr>
            <p:ph type="body" sz="quarter" idx="16" hasCustomPrompt="1"/>
          </p:nvPr>
        </p:nvSpPr>
        <p:spPr>
          <a:xfrm>
            <a:off x="469454" y="3844166"/>
            <a:ext cx="1875813" cy="1656464"/>
          </a:xfrm>
        </p:spPr>
        <p:txBody>
          <a:bodyPr anchor="t">
            <a:normAutofit/>
          </a:bodyPr>
          <a:lstStyle>
            <a:lvl1pPr marL="0" indent="0">
              <a:buNone/>
              <a:defRPr lang="en-US" sz="1600" kern="1200" dirty="0">
                <a:solidFill>
                  <a:schemeClr val="tx1"/>
                </a:solidFill>
                <a:latin typeface="Verdana" panose="020B0604030504040204" pitchFamily="34" charset="0"/>
                <a:ea typeface="+mn-ea"/>
                <a:cs typeface="+mn-cs"/>
              </a:defRPr>
            </a:lvl1pPr>
          </a:lstStyle>
          <a:p>
            <a:pPr lvl="0"/>
            <a:r>
              <a:rPr lang="en-US" dirty="0"/>
              <a:t>Call out or quotes go here.</a:t>
            </a:r>
          </a:p>
        </p:txBody>
      </p:sp>
      <p:sp>
        <p:nvSpPr>
          <p:cNvPr id="11" name="Text Placeholder 2"/>
          <p:cNvSpPr>
            <a:spLocks noGrp="1"/>
          </p:cNvSpPr>
          <p:nvPr>
            <p:ph type="body" sz="quarter" idx="15" hasCustomPrompt="1"/>
          </p:nvPr>
        </p:nvSpPr>
        <p:spPr>
          <a:xfrm>
            <a:off x="2927463" y="1669517"/>
            <a:ext cx="8635272" cy="4005661"/>
          </a:xfrm>
        </p:spPr>
        <p:txBody>
          <a:bodyPr anchor="t">
            <a:normAutofit/>
          </a:bodyPr>
          <a:lstStyle>
            <a:lvl1pPr marL="0" indent="0">
              <a:buNone/>
              <a:defRPr lang="en-US" sz="1800" kern="1200" dirty="0">
                <a:solidFill>
                  <a:schemeClr val="bg1">
                    <a:lumMod val="50000"/>
                  </a:schemeClr>
                </a:solidFill>
                <a:latin typeface="Verdana" panose="020B0604030504040204" pitchFamily="34" charset="0"/>
                <a:ea typeface="+mn-ea"/>
                <a:cs typeface="+mn-cs"/>
              </a:defRPr>
            </a:lvl1pPr>
          </a:lstStyle>
          <a:p>
            <a:pPr lvl="0"/>
            <a:r>
              <a:rPr lang="en-US" dirty="0"/>
              <a:t>Body copy goes here</a:t>
            </a:r>
          </a:p>
        </p:txBody>
      </p:sp>
    </p:spTree>
    <p:extLst>
      <p:ext uri="{BB962C8B-B14F-4D97-AF65-F5344CB8AC3E}">
        <p14:creationId xmlns:p14="http://schemas.microsoft.com/office/powerpoint/2010/main" val="148164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3C8E3A0-6CF4-204C-950E-0202BF0F00A6}"/>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xmlns="" id="{1B958685-BBBA-7246-9C7C-ADB62017197D}"/>
              </a:ext>
            </a:extLst>
          </p:cNvPr>
          <p:cNvCxnSpPr>
            <a:cxnSpLocks/>
          </p:cNvCxnSpPr>
          <p:nvPr userDrawn="1"/>
        </p:nvCxnSpPr>
        <p:spPr>
          <a:xfrm flipV="1">
            <a:off x="1016181" y="2930652"/>
            <a:ext cx="0" cy="996696"/>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3" hasCustomPrompt="1"/>
          </p:nvPr>
        </p:nvSpPr>
        <p:spPr>
          <a:xfrm>
            <a:off x="1267996" y="2904331"/>
            <a:ext cx="7898080" cy="1049338"/>
          </a:xfrm>
        </p:spPr>
        <p:txBody>
          <a:bodyPr anchor="ctr">
            <a:normAutofit/>
          </a:bodyPr>
          <a:lstStyle>
            <a:lvl1pPr marL="0" indent="0">
              <a:buNone/>
              <a:defRPr sz="5400" b="1" baseline="0">
                <a:solidFill>
                  <a:schemeClr val="bg1"/>
                </a:solidFill>
                <a:latin typeface="Basic Sans Bold It"/>
              </a:defRPr>
            </a:lvl1pPr>
          </a:lstStyle>
          <a:p>
            <a:pPr lvl="0"/>
            <a:r>
              <a:rPr lang="en-US" dirty="0"/>
              <a:t>Headline goes here</a:t>
            </a:r>
          </a:p>
        </p:txBody>
      </p:sp>
    </p:spTree>
    <p:extLst>
      <p:ext uri="{BB962C8B-B14F-4D97-AF65-F5344CB8AC3E}">
        <p14:creationId xmlns:p14="http://schemas.microsoft.com/office/powerpoint/2010/main" val="408539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DCEC122-C624-0A4C-9651-FE418B36830D}"/>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xmlns="" id="{06092629-461C-4C47-AD99-72B796CB04EE}"/>
              </a:ext>
            </a:extLst>
          </p:cNvPr>
          <p:cNvCxnSpPr>
            <a:cxnSpLocks/>
          </p:cNvCxnSpPr>
          <p:nvPr userDrawn="1"/>
        </p:nvCxnSpPr>
        <p:spPr>
          <a:xfrm flipV="1">
            <a:off x="1016181" y="2930652"/>
            <a:ext cx="0" cy="996696"/>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3" hasCustomPrompt="1"/>
          </p:nvPr>
        </p:nvSpPr>
        <p:spPr>
          <a:xfrm>
            <a:off x="1267996" y="2904331"/>
            <a:ext cx="7898080" cy="1049338"/>
          </a:xfrm>
        </p:spPr>
        <p:txBody>
          <a:bodyPr anchor="ctr">
            <a:normAutofit/>
          </a:bodyPr>
          <a:lstStyle>
            <a:lvl1pPr marL="0" indent="0">
              <a:buNone/>
              <a:defRPr sz="5400" b="1" baseline="0">
                <a:solidFill>
                  <a:schemeClr val="bg1"/>
                </a:solidFill>
                <a:latin typeface="Basic Sans Bold It"/>
              </a:defRPr>
            </a:lvl1pPr>
          </a:lstStyle>
          <a:p>
            <a:pPr lvl="0"/>
            <a:r>
              <a:rPr lang="en-US" dirty="0"/>
              <a:t>Headline goes here</a:t>
            </a:r>
          </a:p>
        </p:txBody>
      </p:sp>
    </p:spTree>
    <p:extLst>
      <p:ext uri="{BB962C8B-B14F-4D97-AF65-F5344CB8AC3E}">
        <p14:creationId xmlns:p14="http://schemas.microsoft.com/office/powerpoint/2010/main" val="409422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2C5CD08-8584-9B4D-8A21-BA1F622CF1FF}"/>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xmlns="" id="{4621D2D2-76B7-644A-8BAF-198F539C40A9}"/>
              </a:ext>
            </a:extLst>
          </p:cNvPr>
          <p:cNvCxnSpPr>
            <a:cxnSpLocks/>
          </p:cNvCxnSpPr>
          <p:nvPr userDrawn="1"/>
        </p:nvCxnSpPr>
        <p:spPr>
          <a:xfrm flipV="1">
            <a:off x="1016181" y="2478707"/>
            <a:ext cx="0" cy="1683389"/>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sz="quarter" idx="13" hasCustomPrompt="1"/>
          </p:nvPr>
        </p:nvSpPr>
        <p:spPr>
          <a:xfrm>
            <a:off x="1267996" y="2408085"/>
            <a:ext cx="7898080" cy="598443"/>
          </a:xfrm>
        </p:spPr>
        <p:txBody>
          <a:bodyPr anchor="ctr">
            <a:normAutofit/>
          </a:bodyPr>
          <a:lstStyle>
            <a:lvl1pPr marL="0" indent="0">
              <a:buNone/>
              <a:defRPr sz="3600" b="1" baseline="0">
                <a:solidFill>
                  <a:schemeClr val="bg1"/>
                </a:solidFill>
                <a:latin typeface="Basic Sans Light It"/>
              </a:defRPr>
            </a:lvl1pPr>
          </a:lstStyle>
          <a:p>
            <a:pPr lvl="0"/>
            <a:r>
              <a:rPr lang="en-US" dirty="0"/>
              <a:t>Thank You</a:t>
            </a:r>
          </a:p>
        </p:txBody>
      </p:sp>
      <p:sp>
        <p:nvSpPr>
          <p:cNvPr id="14" name="Text Placeholder 2"/>
          <p:cNvSpPr>
            <a:spLocks noGrp="1"/>
          </p:cNvSpPr>
          <p:nvPr>
            <p:ph type="body" sz="quarter" idx="14" hasCustomPrompt="1"/>
          </p:nvPr>
        </p:nvSpPr>
        <p:spPr>
          <a:xfrm>
            <a:off x="1267996" y="3213930"/>
            <a:ext cx="7898080" cy="430139"/>
          </a:xfrm>
        </p:spPr>
        <p:txBody>
          <a:bodyPr anchor="ctr">
            <a:normAutofit/>
          </a:bodyPr>
          <a:lstStyle>
            <a:lvl1pPr marL="0" indent="0">
              <a:buNone/>
              <a:defRPr sz="2400" b="0" baseline="0">
                <a:solidFill>
                  <a:srgbClr val="92D050"/>
                </a:solidFill>
                <a:latin typeface="Basic Sans"/>
              </a:defRPr>
            </a:lvl1pPr>
          </a:lstStyle>
          <a:p>
            <a:pPr lvl="0"/>
            <a:r>
              <a:rPr lang="en-US" dirty="0"/>
              <a:t>Name</a:t>
            </a:r>
          </a:p>
        </p:txBody>
      </p:sp>
      <p:sp>
        <p:nvSpPr>
          <p:cNvPr id="16" name="Text Placeholder 2"/>
          <p:cNvSpPr>
            <a:spLocks noGrp="1"/>
          </p:cNvSpPr>
          <p:nvPr>
            <p:ph type="body" sz="quarter" idx="15" hasCustomPrompt="1"/>
          </p:nvPr>
        </p:nvSpPr>
        <p:spPr>
          <a:xfrm>
            <a:off x="1267996" y="3647471"/>
            <a:ext cx="7898080" cy="430139"/>
          </a:xfrm>
        </p:spPr>
        <p:txBody>
          <a:bodyPr anchor="ctr">
            <a:normAutofit/>
          </a:bodyPr>
          <a:lstStyle>
            <a:lvl1pPr marL="0" indent="0">
              <a:buNone/>
              <a:defRPr sz="1600" b="0" baseline="0">
                <a:solidFill>
                  <a:schemeClr val="bg1"/>
                </a:solidFill>
                <a:latin typeface="Verdana" panose="020B0604030504040204" pitchFamily="34" charset="0"/>
              </a:defRPr>
            </a:lvl1pPr>
          </a:lstStyle>
          <a:p>
            <a:pPr lvl="0"/>
            <a:r>
              <a:rPr lang="en-US" dirty="0"/>
              <a:t>Position – The Institute of Internal Auditors</a:t>
            </a:r>
          </a:p>
        </p:txBody>
      </p:sp>
      <p:sp>
        <p:nvSpPr>
          <p:cNvPr id="17" name="Text Placeholder 2"/>
          <p:cNvSpPr>
            <a:spLocks noGrp="1"/>
          </p:cNvSpPr>
          <p:nvPr>
            <p:ph type="body" sz="quarter" idx="16" hasCustomPrompt="1"/>
          </p:nvPr>
        </p:nvSpPr>
        <p:spPr>
          <a:xfrm>
            <a:off x="1267996" y="4086417"/>
            <a:ext cx="7898080" cy="430139"/>
          </a:xfrm>
        </p:spPr>
        <p:txBody>
          <a:bodyPr anchor="ctr">
            <a:normAutofit/>
          </a:bodyPr>
          <a:lstStyle>
            <a:lvl1pPr marL="0" indent="0">
              <a:buNone/>
              <a:defRPr sz="1300" b="0" baseline="0">
                <a:solidFill>
                  <a:schemeClr val="bg1"/>
                </a:solidFill>
                <a:latin typeface="Verdana" panose="020B0604030504040204" pitchFamily="34" charset="0"/>
              </a:defRPr>
            </a:lvl1pPr>
          </a:lstStyle>
          <a:p>
            <a:pPr lvl="0"/>
            <a:r>
              <a:rPr lang="en-US" dirty="0"/>
              <a:t>Name@theiia.org </a:t>
            </a:r>
          </a:p>
        </p:txBody>
      </p:sp>
    </p:spTree>
    <p:extLst>
      <p:ext uri="{BB962C8B-B14F-4D97-AF65-F5344CB8AC3E}">
        <p14:creationId xmlns:p14="http://schemas.microsoft.com/office/powerpoint/2010/main" val="240215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F6C7A2-DC5A-B14F-873A-CF58C870E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194315B-07FC-4D48-B66F-BD696A8E4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7E6444-EF9D-1A43-AFE7-5C2E6E128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C6908-3E76-5C44-A4F5-4405962B01CB}" type="datetimeFigureOut">
              <a:rPr lang="en-US" smtClean="0"/>
              <a:t>5/13/2022</a:t>
            </a:fld>
            <a:endParaRPr lang="en-US"/>
          </a:p>
        </p:txBody>
      </p:sp>
      <p:sp>
        <p:nvSpPr>
          <p:cNvPr id="5" name="Footer Placeholder 4">
            <a:extLst>
              <a:ext uri="{FF2B5EF4-FFF2-40B4-BE49-F238E27FC236}">
                <a16:creationId xmlns:a16="http://schemas.microsoft.com/office/drawing/2014/main" xmlns="" id="{CC8DB107-7B17-F046-81DA-7F7CB8A39C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5D922AC-7EE3-B449-B17C-FF855963B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F309F-7667-5144-816C-71BAC9DBCAD9}" type="slidenum">
              <a:rPr lang="en-US" smtClean="0"/>
              <a:t>‹#›</a:t>
            </a:fld>
            <a:endParaRPr lang="en-US"/>
          </a:p>
        </p:txBody>
      </p:sp>
    </p:spTree>
    <p:extLst>
      <p:ext uri="{BB962C8B-B14F-4D97-AF65-F5344CB8AC3E}">
        <p14:creationId xmlns:p14="http://schemas.microsoft.com/office/powerpoint/2010/main" val="109448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mailto:IIASpeakers@theiia.o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latin typeface="Verdana" panose="020B0604030504040204" pitchFamily="34" charset="0"/>
              <a:ea typeface="Verdana" panose="020B0604030504040204" pitchFamily="34" charset="0"/>
            </a:endParaRPr>
          </a:p>
        </p:txBody>
      </p:sp>
      <p:sp>
        <p:nvSpPr>
          <p:cNvPr id="8" name="Text Placeholder 7"/>
          <p:cNvSpPr>
            <a:spLocks noGrp="1"/>
          </p:cNvSpPr>
          <p:nvPr>
            <p:ph type="body" sz="quarter" idx="10"/>
          </p:nvPr>
        </p:nvSpPr>
        <p:spPr/>
        <p:txBody>
          <a:bodyPr/>
          <a:lstStyle/>
          <a:p>
            <a:endParaRPr lang="en-US" dirty="0">
              <a:latin typeface="Verdana" panose="020B0604030504040204" pitchFamily="34" charset="0"/>
              <a:ea typeface="Verdana" panose="020B0604030504040204" pitchFamily="34" charset="0"/>
            </a:endParaRPr>
          </a:p>
        </p:txBody>
      </p:sp>
      <p:sp>
        <p:nvSpPr>
          <p:cNvPr id="9" name="Text Placeholder 8"/>
          <p:cNvSpPr>
            <a:spLocks noGrp="1"/>
          </p:cNvSpPr>
          <p:nvPr>
            <p:ph type="body" sz="quarter" idx="11"/>
          </p:nvPr>
        </p:nvSpPr>
        <p:spPr/>
        <p:txBody>
          <a:bodyPr/>
          <a:lstStyle/>
          <a:p>
            <a:endParaRPr lang="en-US" dirty="0"/>
          </a:p>
        </p:txBody>
      </p:sp>
      <p:sp>
        <p:nvSpPr>
          <p:cNvPr id="10" name="Text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17083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47500" lnSpcReduction="20000"/>
          </a:bodyPr>
          <a:lstStyle/>
          <a:p>
            <a:r>
              <a:rPr lang="en-US" dirty="0" smtClean="0"/>
              <a:t>Speaker Name</a:t>
            </a:r>
          </a:p>
          <a:p>
            <a:r>
              <a:rPr lang="en-US" dirty="0" smtClean="0"/>
              <a:t>Title </a:t>
            </a:r>
          </a:p>
          <a:p>
            <a:r>
              <a:rPr lang="en-US" dirty="0" smtClean="0"/>
              <a:t>Company</a:t>
            </a:r>
            <a:endParaRPr lang="en-US" dirty="0"/>
          </a:p>
        </p:txBody>
      </p:sp>
      <p:sp>
        <p:nvSpPr>
          <p:cNvPr id="4" name="Text Placeholder 3"/>
          <p:cNvSpPr>
            <a:spLocks noGrp="1"/>
          </p:cNvSpPr>
          <p:nvPr>
            <p:ph type="body" sz="quarter" idx="15"/>
          </p:nvPr>
        </p:nvSpPr>
        <p:spPr>
          <a:xfrm>
            <a:off x="6007607" y="1669517"/>
            <a:ext cx="5555127" cy="4005661"/>
          </a:xfrm>
        </p:spPr>
        <p:txBody>
          <a:bodyPr/>
          <a:lstStyle/>
          <a:p>
            <a:r>
              <a:rPr lang="en-US" dirty="0" smtClean="0"/>
              <a:t>Insert Profession Bio</a:t>
            </a:r>
            <a:endParaRPr lang="en-US" dirty="0"/>
          </a:p>
        </p:txBody>
      </p:sp>
      <p:sp>
        <p:nvSpPr>
          <p:cNvPr id="6" name="Text Placeholder 3"/>
          <p:cNvSpPr>
            <a:spLocks noGrp="1"/>
          </p:cNvSpPr>
          <p:nvPr>
            <p:ph type="body" sz="quarter" idx="15"/>
          </p:nvPr>
        </p:nvSpPr>
        <p:spPr>
          <a:xfrm>
            <a:off x="2927463" y="2401037"/>
            <a:ext cx="2607706" cy="2262404"/>
          </a:xfrm>
        </p:spPr>
        <p:txBody>
          <a:bodyPr/>
          <a:lstStyle/>
          <a:p>
            <a:r>
              <a:rPr lang="en-US" dirty="0" smtClean="0"/>
              <a:t>Insert Headshot</a:t>
            </a:r>
            <a:endParaRPr lang="en-US" dirty="0"/>
          </a:p>
        </p:txBody>
      </p:sp>
    </p:spTree>
    <p:extLst>
      <p:ext uri="{BB962C8B-B14F-4D97-AF65-F5344CB8AC3E}">
        <p14:creationId xmlns:p14="http://schemas.microsoft.com/office/powerpoint/2010/main" val="81730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Polling Question 1</a:t>
            </a:r>
            <a:endParaRPr lang="en-US" dirty="0"/>
          </a:p>
        </p:txBody>
      </p:sp>
      <p:sp>
        <p:nvSpPr>
          <p:cNvPr id="4" name="Text Placeholder 3"/>
          <p:cNvSpPr>
            <a:spLocks noGrp="1"/>
          </p:cNvSpPr>
          <p:nvPr>
            <p:ph type="body" sz="quarter" idx="15"/>
          </p:nvPr>
        </p:nvSpPr>
        <p:spPr/>
        <p:txBody>
          <a:bodyPr/>
          <a:lstStyle/>
          <a:p>
            <a:pPr lvl="0"/>
            <a:r>
              <a:rPr lang="en-US" sz="4000" dirty="0">
                <a:solidFill>
                  <a:schemeClr val="accent1"/>
                </a:solidFill>
                <a:latin typeface="Basic Sans Bold"/>
              </a:rPr>
              <a:t>Type polling question and choices here.</a:t>
            </a:r>
          </a:p>
          <a:p>
            <a:pPr lvl="1"/>
            <a:r>
              <a:rPr lang="en-US" sz="3000" dirty="0">
                <a:solidFill>
                  <a:srgbClr val="92D050"/>
                </a:solidFill>
              </a:rPr>
              <a:t>a.</a:t>
            </a:r>
          </a:p>
          <a:p>
            <a:pPr lvl="1"/>
            <a:r>
              <a:rPr lang="en-US" sz="3000" dirty="0">
                <a:solidFill>
                  <a:srgbClr val="92D050"/>
                </a:solidFill>
              </a:rPr>
              <a:t>b.</a:t>
            </a:r>
          </a:p>
          <a:p>
            <a:pPr lvl="1"/>
            <a:r>
              <a:rPr lang="en-US" sz="3000" dirty="0">
                <a:solidFill>
                  <a:srgbClr val="92D050"/>
                </a:solidFill>
              </a:rPr>
              <a:t>c.</a:t>
            </a:r>
          </a:p>
          <a:p>
            <a:pPr lvl="1"/>
            <a:r>
              <a:rPr lang="en-US" sz="3000" dirty="0">
                <a:solidFill>
                  <a:srgbClr val="92D050"/>
                </a:solidFill>
              </a:rPr>
              <a:t>d.</a:t>
            </a:r>
          </a:p>
          <a:p>
            <a:pPr lvl="1"/>
            <a:r>
              <a:rPr lang="en-US" sz="3000" dirty="0">
                <a:solidFill>
                  <a:srgbClr val="92D050"/>
                </a:solidFill>
              </a:rPr>
              <a:t>e.</a:t>
            </a:r>
          </a:p>
        </p:txBody>
      </p:sp>
      <p:sp>
        <p:nvSpPr>
          <p:cNvPr id="5" name="TextBox 4"/>
          <p:cNvSpPr txBox="1"/>
          <p:nvPr/>
        </p:nvSpPr>
        <p:spPr>
          <a:xfrm>
            <a:off x="2763328" y="5103393"/>
            <a:ext cx="9333782" cy="923330"/>
          </a:xfrm>
          <a:prstGeom prst="rect">
            <a:avLst/>
          </a:prstGeom>
          <a:noFill/>
        </p:spPr>
        <p:txBody>
          <a:bodyPr wrap="square" rtlCol="0">
            <a:spAutoFit/>
          </a:bodyPr>
          <a:lstStyle/>
          <a:p>
            <a:pPr algn="ctr"/>
            <a:r>
              <a:rPr lang="en-US" sz="1800" i="1" kern="1200" dirty="0" smtClean="0">
                <a:solidFill>
                  <a:srgbClr val="FF0000"/>
                </a:solidFill>
                <a:latin typeface="+mn-lt"/>
                <a:ea typeface="ＭＳ Ｐゴシック" charset="0"/>
                <a:cs typeface="+mn-cs"/>
              </a:rPr>
              <a:t>The IIA will create the live content polling slide. Please indicate how you would like the results to show in the notes section below. The options for responses are the following: pie chart, bar graph, word cloud, list of responses).  If you have any questions, please email </a:t>
            </a:r>
            <a:r>
              <a:rPr lang="en-US" sz="1800" i="1" kern="1200" dirty="0" smtClean="0">
                <a:solidFill>
                  <a:srgbClr val="FF0000"/>
                </a:solidFill>
                <a:latin typeface="+mn-lt"/>
                <a:ea typeface="ＭＳ Ｐゴシック" charset="0"/>
                <a:cs typeface="+mn-cs"/>
                <a:hlinkClick r:id="rId2"/>
              </a:rPr>
              <a:t>IIASpeakers@theiia.org</a:t>
            </a:r>
            <a:r>
              <a:rPr lang="en-US" sz="1800" i="1" kern="1200" dirty="0" smtClean="0">
                <a:solidFill>
                  <a:srgbClr val="FF0000"/>
                </a:solidFill>
                <a:latin typeface="+mn-lt"/>
                <a:ea typeface="ＭＳ Ｐゴシック" charset="0"/>
                <a:cs typeface="+mn-cs"/>
              </a:rPr>
              <a:t> </a:t>
            </a:r>
            <a:endParaRPr lang="en-US" sz="1800" i="1" kern="1200" dirty="0">
              <a:solidFill>
                <a:srgbClr val="FF0000"/>
              </a:solidFill>
              <a:latin typeface="+mn-lt"/>
              <a:ea typeface="ＭＳ Ｐゴシック" charset="0"/>
              <a:cs typeface="+mn-cs"/>
            </a:endParaRPr>
          </a:p>
        </p:txBody>
      </p:sp>
    </p:spTree>
    <p:extLst>
      <p:ext uri="{BB962C8B-B14F-4D97-AF65-F5344CB8AC3E}">
        <p14:creationId xmlns:p14="http://schemas.microsoft.com/office/powerpoint/2010/main" val="380850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a:xfrm>
            <a:off x="619210" y="2904331"/>
            <a:ext cx="9447816" cy="1049338"/>
          </a:xfrm>
        </p:spPr>
        <p:txBody>
          <a:bodyPr/>
          <a:lstStyle/>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6021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normAutofit/>
          </a:bodyPr>
          <a:lstStyle/>
          <a:p>
            <a:endParaRPr lang="en-US" sz="4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7008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13300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564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171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sz="quarter" idx="14"/>
          </p:nvPr>
        </p:nvSpPr>
        <p:spPr/>
        <p:txBody>
          <a:bodyPr/>
          <a:lstStyle/>
          <a:p>
            <a:endParaRPr lang="en-US" dirty="0">
              <a:latin typeface="Verdana" panose="020B0604030504040204" pitchFamily="34" charset="0"/>
              <a:ea typeface="Verdana" panose="020B0604030504040204" pitchFamily="34" charset="0"/>
            </a:endParaRPr>
          </a:p>
        </p:txBody>
      </p:sp>
      <p:sp>
        <p:nvSpPr>
          <p:cNvPr id="4" name="Text Placeholder 3"/>
          <p:cNvSpPr>
            <a:spLocks noGrp="1"/>
          </p:cNvSpPr>
          <p:nvPr>
            <p:ph type="body" sz="quarter" idx="15"/>
          </p:nvPr>
        </p:nvSpPr>
        <p:spPr/>
        <p:txBody>
          <a:bodyPr/>
          <a:lstStyle/>
          <a:p>
            <a:endParaRPr lang="en-US" dirty="0"/>
          </a:p>
        </p:txBody>
      </p:sp>
      <p:sp>
        <p:nvSpPr>
          <p:cNvPr id="5" name="Text Placeholder 4"/>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831420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IA-NADocument-IL" ma:contentTypeID="0x010100A3F1A33742BB40798E5513FD18CF9B2C00BFCFE41E495E400D89E87CAAB8A65A6200C4C05854F5B2D84D8E6DDBB4175563A2" ma:contentTypeVersion="8" ma:contentTypeDescription="Institute Leader Documents" ma:contentTypeScope="" ma:versionID="6b17ac115d6de37bd1303f3c7697312a">
  <xsd:schema xmlns:xsd="http://www.w3.org/2001/XMLSchema" xmlns:xs="http://www.w3.org/2001/XMLSchema" xmlns:p="http://schemas.microsoft.com/office/2006/metadata/properties" xmlns:ns2="1332a898-99c3-4a23-bee7-d3e0bb77c582" xmlns:ns3="fc575c13-cf66-409c-b066-97397572af0f" targetNamespace="http://schemas.microsoft.com/office/2006/metadata/properties" ma:root="true" ma:fieldsID="500d0df62c2daaa901214a43bc80141a" ns2:_="" ns3:_="">
    <xsd:import namespace="1332a898-99c3-4a23-bee7-d3e0bb77c582"/>
    <xsd:import namespace="fc575c13-cf66-409c-b066-97397572af0f"/>
    <xsd:element name="properties">
      <xsd:complexType>
        <xsd:sequence>
          <xsd:element name="documentManagement">
            <xsd:complexType>
              <xsd:all>
                <xsd:element ref="ns2:NAFileID" minOccurs="0"/>
                <xsd:element ref="ns2:NAInternalAuditTopic" minOccurs="0"/>
                <xsd:element ref="ns2:NAContentSource" minOccurs="0"/>
                <xsd:element ref="ns2:NAIndustry" minOccurs="0"/>
                <xsd:element ref="ns2:NAAuthor" minOccurs="0"/>
                <xsd:element ref="ns2:NADepartment" minOccurs="0"/>
                <xsd:element ref="ns2:NAContentLocation" minOccurs="0"/>
                <xsd:element ref="ns2:NAContentPrivacy" minOccurs="0"/>
                <xsd:element ref="ns2:IIALang" minOccurs="0"/>
                <xsd:element ref="ns2:NASummary" minOccurs="0"/>
                <xsd:element ref="ns3:IIA_x0020_GL_x0020_Administration_x0020_Type" minOccurs="0"/>
                <xsd:element ref="ns3:IIA_x0020_GL_x0020_Communication_x0020_Tools" minOccurs="0"/>
                <xsd:element ref="ns3:IIA_x0020_GL_x0020_Event_x0020_Type" minOccurs="0"/>
                <xsd:element ref="ns3:IIA_x0020_GL_x0020_Membership" minOccurs="0"/>
                <xsd:element ref="ns3:IIA_x0020_GL_x0020_News" minOccurs="0"/>
                <xsd:element ref="ns3:IIA_x0020_GL_x0020_Resources_x0020_by_x0020_Topic" minOccurs="0"/>
                <xsd:element ref="ns3:IIA_GL_InstituteServic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2a898-99c3-4a23-bee7-d3e0bb77c582" elementFormDefault="qualified">
    <xsd:import namespace="http://schemas.microsoft.com/office/2006/documentManagement/types"/>
    <xsd:import namespace="http://schemas.microsoft.com/office/infopath/2007/PartnerControls"/>
    <xsd:element name="NAFileID" ma:index="8" nillable="true" ma:displayName="NAFileID" ma:internalName="NAFileID">
      <xsd:simpleType>
        <xsd:restriction base="dms:Text"/>
      </xsd:simpleType>
    </xsd:element>
    <xsd:element name="NAInternalAuditTopic" ma:index="9" nillable="true" ma:displayName="NAInternalAuditTopic" ma:format="Dropdown" ma:internalName="NAInternalAuditTopic">
      <xsd:simpleType>
        <xsd:restriction base="dms:Choice">
          <xsd:enumeration value="Finance and Compliance Auditing"/>
          <xsd:enumeration value="Fraud"/>
          <xsd:enumeration value="Governance"/>
          <xsd:enumeration value="Internal Audit Activity/Function"/>
          <xsd:enumeration value="Internal Control"/>
          <xsd:enumeration value="Operational/Performance Auditing"/>
          <xsd:enumeration value="Risk"/>
          <xsd:enumeration value="Technology"/>
          <xsd:enumeration value="Other"/>
        </xsd:restriction>
      </xsd:simpleType>
    </xsd:element>
    <xsd:element name="NAContentSource" ma:index="10" nillable="true" ma:displayName="NAContentSource" ma:format="Dropdown" ma:internalName="NAContentSource">
      <xsd:simpleType>
        <xsd:restriction base="dms:Choice">
          <xsd:enumeration value="[]"/>
          <xsd:enumeration value="Annual Report"/>
          <xsd:enumeration value="Article"/>
          <xsd:enumeration value="Audit Tool (Checklists, Audit Programs)"/>
          <xsd:enumeration value="Bio"/>
          <xsd:enumeration value="Blog"/>
          <xsd:enumeration value="Chapter Leader Materials"/>
          <xsd:enumeration value="Committee Document"/>
          <xsd:enumeration value="Conference"/>
          <xsd:enumeration value="Course Outline"/>
          <xsd:enumeration value="Curriculum"/>
          <xsd:enumeration value="FAQ"/>
          <xsd:enumeration value="Forms"/>
          <xsd:enumeration value="Glossary"/>
          <xsd:enumeration value="Institute Leader Materials"/>
          <xsd:enumeration value="Instructions"/>
          <xsd:enumeration value="Marketing Material"/>
          <xsd:enumeration value="Matrix"/>
          <xsd:enumeration value="Model"/>
          <xsd:enumeration value="MoU"/>
          <xsd:enumeration value="Matrix"/>
          <xsd:enumeration value="News/PR"/>
          <xsd:enumeration value="Position Paper"/>
          <xsd:enumeration value="Practice Guide"/>
          <xsd:enumeration value="Practice Advisory"/>
          <xsd:enumeration value="Preparation Guide"/>
          <xsd:enumeration value="Presentation"/>
          <xsd:enumeration value="Press release"/>
          <xsd:enumeration value="Price List"/>
          <xsd:enumeration value="Publication"/>
          <xsd:enumeration value="Report/Paper"/>
          <xsd:enumeration value="Self-Study"/>
          <xsd:enumeration value="Seminar"/>
          <xsd:enumeration value="Survey"/>
          <xsd:enumeration value="Webinar"/>
        </xsd:restriction>
      </xsd:simpleType>
    </xsd:element>
    <xsd:element name="NAIndustry" ma:index="11" nillable="true" ma:displayName="NAIndustry" ma:internalName="NAIndustry">
      <xsd:simpleType>
        <xsd:restriction base="dms:Choice">
          <xsd:enumeration value="Construction"/>
          <xsd:enumeration value="Environmental"/>
          <xsd:enumeration value="Financial Services"/>
          <xsd:enumeration value="Gaming"/>
          <xsd:enumeration value="Government"/>
          <xsd:enumeration value="Healthcare"/>
          <xsd:enumeration value="Manufacturing"/>
          <xsd:enumeration value="[]"/>
        </xsd:restriction>
      </xsd:simpleType>
    </xsd:element>
    <xsd:element name="NAAuthor" ma:index="12" nillable="true" ma:displayName="NAAuthor" ma:internalName="NAAuthor">
      <xsd:simpleType>
        <xsd:restriction base="dms:Text"/>
      </xsd:simpleType>
    </xsd:element>
    <xsd:element name="NADepartment" ma:index="13" nillable="true" ma:displayName="NADepartment" ma:internalName="NADepartment">
      <xsd:simpleType>
        <xsd:restriction base="dms:Choice">
          <xsd:enumeration value="Academic Relations"/>
          <xsd:enumeration value="Accounting"/>
          <xsd:enumeration value="Advertising/Sponsorship"/>
          <xsd:enumeration value="Advocacy"/>
          <xsd:enumeration value="AEC"/>
          <xsd:enumeration value="Bookstore"/>
          <xsd:enumeration value="Certification"/>
          <xsd:enumeration value="Chapters"/>
          <xsd:enumeration value="Conferences"/>
          <xsd:enumeration value="Corporate Communications"/>
          <xsd:enumeration value="Customer Relations"/>
          <xsd:enumeration value="E-learning"/>
          <xsd:enumeration value="GAIN"/>
          <xsd:enumeration value="Governance"/>
          <xsd:enumeration value="Human Resources"/>
          <xsd:enumeration value="Information Services"/>
          <xsd:enumeration value="International Conferecnce"/>
          <xsd:enumeration value="Global Relations"/>
          <xsd:enumeration value="Marketing"/>
          <xsd:enumeration value="Membership"/>
          <xsd:enumeration value="On-site Training"/>
          <xsd:enumeration value="Publications"/>
          <xsd:enumeration value="Quality"/>
          <xsd:enumeration value="Research Foundation"/>
          <xsd:enumeration value="Seminars"/>
          <xsd:enumeration value="Standards and Guidance"/>
          <xsd:enumeration value="[]"/>
        </xsd:restriction>
      </xsd:simpleType>
    </xsd:element>
    <xsd:element name="NAContentLocation" ma:index="14" nillable="true" ma:displayName="NAContentLocation" ma:internalName="NAContentLocation">
      <xsd:simpleType>
        <xsd:restriction base="dms:Choice">
          <xsd:enumeration value="Global website"/>
          <xsd:enumeration value="N.A. website"/>
          <xsd:enumeration value="Both"/>
        </xsd:restriction>
      </xsd:simpleType>
    </xsd:element>
    <xsd:element name="NAContentPrivacy" ma:index="15" nillable="true" ma:displayName="NAContentPrivacy" ma:internalName="NAContentPrivacy">
      <xsd:simpleType>
        <xsd:restriction base="dms:Choice">
          <xsd:enumeration value="Confidential - High Risk"/>
          <xsd:enumeration value="Private - Medium Risk"/>
          <xsd:enumeration value="Restricted - Low Risk"/>
          <xsd:enumeration value="Public - no risk"/>
          <xsd:enumeration value="[]"/>
        </xsd:restriction>
      </xsd:simpleType>
    </xsd:element>
    <xsd:element name="IIALang" ma:index="16" nillable="true" ma:displayName="NAIIALang" ma:format="Dropdown" ma:internalName="IIALang" ma:readOnly="false">
      <xsd:simpleType>
        <xsd:restriction base="dms:Choice">
          <xsd:enumeration value="Albanian"/>
          <xsd:enumeration value="Arabic"/>
          <xsd:enumeration value="Armenian"/>
          <xsd:enumeration value="Azeri"/>
          <xsd:enumeration value="Bosnian"/>
          <xsd:enumeration value="Bulgarian"/>
          <xsd:enumeration value="Chinese (Simplified)"/>
          <xsd:enumeration value="Chinese (Traditional)"/>
          <xsd:enumeration value="Chinese (Unsimplified)"/>
          <xsd:enumeration value="Croatian"/>
          <xsd:enumeration value="Czech"/>
          <xsd:enumeration value="Dutch"/>
          <xsd:enumeration value="English"/>
          <xsd:enumeration value="Estonian"/>
          <xsd:enumeration value="Finnish"/>
          <xsd:enumeration value="French"/>
          <xsd:enumeration value="Georgian"/>
          <xsd:enumeration value="German"/>
          <xsd:enumeration value="Greek"/>
          <xsd:enumeration value="Hebrew"/>
          <xsd:enumeration value="Hungarian"/>
          <xsd:enumeration value="Icelandic"/>
          <xsd:enumeration value="Indonesian"/>
          <xsd:enumeration value="Italian"/>
          <xsd:enumeration value="Japanese"/>
          <xsd:enumeration value="Korean"/>
          <xsd:enumeration value="Latvian"/>
          <xsd:enumeration value="Lithuanian"/>
          <xsd:enumeration value="Macedonian"/>
          <xsd:enumeration value="Malay"/>
          <xsd:enumeration value="Mongolian"/>
          <xsd:enumeration value="Montenegrin"/>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ajik"/>
          <xsd:enumeration value="Thai"/>
          <xsd:enumeration value="Turkish"/>
          <xsd:enumeration value="Ukrainian"/>
          <xsd:enumeration value="[]"/>
          <xsd:enumeration value=".del"/>
        </xsd:restriction>
      </xsd:simpleType>
    </xsd:element>
    <xsd:element name="NASummary" ma:index="17" nillable="true" ma:displayName="NASummary" ma:internalName="NA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575c13-cf66-409c-b066-97397572af0f" elementFormDefault="qualified">
    <xsd:import namespace="http://schemas.microsoft.com/office/2006/documentManagement/types"/>
    <xsd:import namespace="http://schemas.microsoft.com/office/infopath/2007/PartnerControls"/>
    <xsd:element name="IIA_x0020_GL_x0020_Administration_x0020_Type" ma:index="18" nillable="true" ma:displayName="IIA GL Administration Type" ma:format="Dropdown" ma:internalName="IIA_x0020_GL_x0020_Administration_x0020_Type">
      <xsd:simpleType>
        <xsd:restriction base="dms:Choice">
          <xsd:enumeration value="Agreements &amp; Policies"/>
          <xsd:enumeration value="Formation"/>
          <xsd:enumeration value="Institute Manual"/>
          <xsd:enumeration value="Institute Services"/>
          <xsd:enumeration value="Reporting Requirement"/>
          <xsd:enumeration value="Governance Tools"/>
          <xsd:enumeration value="Strategic Planning"/>
          <xsd:enumeration value="Strategic Planning Archive"/>
          <xsd:enumeration value="Volunteer Management"/>
        </xsd:restriction>
      </xsd:simpleType>
    </xsd:element>
    <xsd:element name="IIA_x0020_GL_x0020_Communication_x0020_Tools" ma:index="19" nillable="true" ma:displayName="IIA GL Communication Tools" ma:format="Dropdown" ma:internalName="IIA_x0020_GL_x0020_Communication_x0020_Tools">
      <xsd:simpleType>
        <xsd:restriction base="dms:Choice">
          <xsd:enumeration value="Branding"/>
          <xsd:enumeration value="Brochures"/>
          <xsd:enumeration value="Presentations"/>
          <xsd:enumeration value="[]"/>
        </xsd:restriction>
      </xsd:simpleType>
    </xsd:element>
    <xsd:element name="IIA_x0020_GL_x0020_Event_x0020_Type" ma:index="20" nillable="true" ma:displayName="IIA GL Event Type" ma:format="Dropdown" ma:internalName="IIA_x0020_GL_x0020_Event_x0020_Type">
      <xsd:simpleType>
        <xsd:restriction base="dms:Choice">
          <xsd:enumeration value="Events Calendar"/>
          <xsd:enumeration value="Post Your Event"/>
          <xsd:enumeration value="Global Council"/>
          <xsd:enumeration value="International Conference"/>
          <xsd:enumeration value="Annual Meetings"/>
          <xsd:enumeration value="Mid-year"/>
          <xsd:enumeration value="[]"/>
        </xsd:restriction>
      </xsd:simpleType>
    </xsd:element>
    <xsd:element name="IIA_x0020_GL_x0020_Membership" ma:index="21" nillable="true" ma:displayName="IIA GL Membership" ma:format="Dropdown" ma:internalName="IIA_x0020_GL_x0020_Membership">
      <xsd:simpleType>
        <xsd:restriction base="dms:Choice">
          <xsd:enumeration value="Membership Development"/>
          <xsd:enumeration value="Membership Adminstration"/>
          <xsd:enumeration value="Membership Recruiting"/>
          <xsd:enumeration value="[]"/>
        </xsd:restriction>
      </xsd:simpleType>
    </xsd:element>
    <xsd:element name="IIA_x0020_GL_x0020_News" ma:index="22" nillable="true" ma:displayName="IIA GL News" ma:format="Dropdown" ma:internalName="IIA_x0020_GL_x0020_News">
      <xsd:simpleType>
        <xsd:restriction base="dms:Choice">
          <xsd:enumeration value="Annual Reports"/>
          <xsd:enumeration value="Communications Archives"/>
          <xsd:enumeration value="Global IIA News"/>
          <xsd:enumeration value="LeadersLink"/>
          <xsd:enumeration value="[]"/>
        </xsd:restriction>
      </xsd:simpleType>
    </xsd:element>
    <xsd:element name="IIA_x0020_GL_x0020_Resources_x0020_by_x0020_Topic" ma:index="23" nillable="true" ma:displayName="IIA GL Resources by Topic" ma:format="Dropdown" ma:internalName="IIA_x0020_GL_x0020_Resources_x0020_by_x0020_Topic">
      <xsd:simpleType>
        <xsd:restriction base="dms:Choice">
          <xsd:enumeration value="Academic Relations"/>
          <xsd:enumeration value="Advocacy"/>
          <xsd:enumeration value="Associated IIA Organizations"/>
          <xsd:enumeration value="Guidance"/>
          <xsd:enumeration value="IIARF"/>
          <xsd:enumeration value="Media Relations &amp; Public Relations"/>
          <xsd:enumeration value="Certifications"/>
          <xsd:enumeration value="[]"/>
        </xsd:restriction>
      </xsd:simpleType>
    </xsd:element>
    <xsd:element name="IIA_GL_InstituteServices" ma:index="24" nillable="true" ma:displayName="IIA_GL_InstituteServices" ma:list="{c55755f1-0350-42c5-b6ad-c8f0b66cd4b7}" ma:internalName="IIA_GL_InstituteServices" ma:showField="Title" ma:web="fc575c13-cf66-409c-b066-97397572af0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AContentLocation xmlns="1332a898-99c3-4a23-bee7-d3e0bb77c582">Global website</NAContentLocation>
    <IIALang xmlns="1332a898-99c3-4a23-bee7-d3e0bb77c582">English</IIALang>
    <NAInternalAuditTopic xmlns="1332a898-99c3-4a23-bee7-d3e0bb77c582" xsi:nil="true"/>
    <NAContentSource xmlns="1332a898-99c3-4a23-bee7-d3e0bb77c582">Marketing Material</NAContentSource>
    <NAFileID xmlns="1332a898-99c3-4a23-bee7-d3e0bb77c582" xsi:nil="true"/>
    <NAContentPrivacy xmlns="1332a898-99c3-4a23-bee7-d3e0bb77c582">Restricted - Low Risk</NAContentPrivacy>
    <NAAuthor xmlns="1332a898-99c3-4a23-bee7-d3e0bb77c582" xsi:nil="true"/>
    <NASummary xmlns="1332a898-99c3-4a23-bee7-d3e0bb77c582" xsi:nil="true"/>
    <NAIndustry xmlns="1332a898-99c3-4a23-bee7-d3e0bb77c582" xsi:nil="true"/>
    <NADepartment xmlns="1332a898-99c3-4a23-bee7-d3e0bb77c582">Marketing</NADepartment>
    <IIA_x0020_GL_x0020_Resources_x0020_by_x0020_Topic xmlns="fc575c13-cf66-409c-b066-97397572af0f" xsi:nil="true"/>
    <IIA_x0020_GL_x0020_Event_x0020_Type xmlns="fc575c13-cf66-409c-b066-97397572af0f" xsi:nil="true"/>
    <IIA_GL_InstituteServices xmlns="fc575c13-cf66-409c-b066-97397572af0f" xsi:nil="true"/>
    <IIA_x0020_GL_x0020_Administration_x0020_Type xmlns="fc575c13-cf66-409c-b066-97397572af0f" xsi:nil="true"/>
    <IIA_x0020_GL_x0020_News xmlns="fc575c13-cf66-409c-b066-97397572af0f" xsi:nil="true"/>
    <IIA_x0020_GL_x0020_Communication_x0020_Tools xmlns="fc575c13-cf66-409c-b066-97397572af0f" xsi:nil="true"/>
    <IIA_x0020_GL_x0020_Membership xmlns="fc575c13-cf66-409c-b066-97397572af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3F8546-D032-4809-8FC0-AB3820F96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2a898-99c3-4a23-bee7-d3e0bb77c582"/>
    <ds:schemaRef ds:uri="fc575c13-cf66-409c-b066-97397572a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171286-5C6A-4C8A-8C02-5D2216914D48}">
  <ds:schemaRefs>
    <ds:schemaRef ds:uri="http://www.w3.org/XML/1998/namespace"/>
    <ds:schemaRef ds:uri="http://purl.org/dc/terms/"/>
    <ds:schemaRef ds:uri="http://purl.org/dc/elements/1.1/"/>
    <ds:schemaRef ds:uri="1332a898-99c3-4a23-bee7-d3e0bb77c582"/>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fc575c13-cf66-409c-b066-97397572af0f"/>
    <ds:schemaRef ds:uri="http://schemas.microsoft.com/office/2006/metadata/properties"/>
  </ds:schemaRefs>
</ds:datastoreItem>
</file>

<file path=customXml/itemProps3.xml><?xml version="1.0" encoding="utf-8"?>
<ds:datastoreItem xmlns:ds="http://schemas.openxmlformats.org/officeDocument/2006/customXml" ds:itemID="{9AC21690-0281-4DB8-B103-9F5093D7DC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TotalTime>
  <Words>85</Words>
  <Application>Microsoft Office PowerPoint</Application>
  <PresentationFormat>Widescreen</PresentationFormat>
  <Paragraphs>13</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ＭＳ Ｐゴシック</vt:lpstr>
      <vt:lpstr>Arial</vt:lpstr>
      <vt:lpstr>Basic Sans</vt:lpstr>
      <vt:lpstr>Basic Sans Bold</vt:lpstr>
      <vt:lpstr>Basic Sans Bold It</vt:lpstr>
      <vt:lpstr>Basic Sans Light It</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IIA Branded Powerpoint</dc:title>
  <dc:creator>Jim Kinder</dc:creator>
  <cp:lastModifiedBy>Damaris Marino</cp:lastModifiedBy>
  <cp:revision>12</cp:revision>
  <dcterms:created xsi:type="dcterms:W3CDTF">2021-05-18T02:13:03Z</dcterms:created>
  <dcterms:modified xsi:type="dcterms:W3CDTF">2022-05-13T15:20:51Z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0x010100A3F1A33742BB40798E5513FD18CF9B2C00BFCFE41E495E400D89E87CAAB8A65A6200C4C05854F5B2D84D8E6DDBB4175563A2</vt:lpwstr>
  </property>
  <property fmtid="{D5CDD505-2E9C-101B-9397-08002B2CF9AE}" pid="3" name="Order">
    <vt:r8>269800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