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5"/>
  </p:handoutMasterIdLst>
  <p:sldIdLst>
    <p:sldId id="256" r:id="rId2"/>
    <p:sldId id="268" r:id="rId3"/>
    <p:sldId id="271" r:id="rId4"/>
    <p:sldId id="272" r:id="rId5"/>
    <p:sldId id="267" r:id="rId6"/>
    <p:sldId id="270" r:id="rId7"/>
    <p:sldId id="269" r:id="rId8"/>
    <p:sldId id="273" r:id="rId9"/>
    <p:sldId id="260" r:id="rId10"/>
    <p:sldId id="257" r:id="rId11"/>
    <p:sldId id="266" r:id="rId12"/>
    <p:sldId id="274"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C93D"/>
    <a:srgbClr val="00B0F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42"/>
    <p:restoredTop sz="96327"/>
  </p:normalViewPr>
  <p:slideViewPr>
    <p:cSldViewPr snapToGrid="0">
      <p:cViewPr varScale="1">
        <p:scale>
          <a:sx n="86" d="100"/>
          <a:sy n="86" d="100"/>
        </p:scale>
        <p:origin x="835" y="58"/>
      </p:cViewPr>
      <p:guideLst/>
    </p:cSldViewPr>
  </p:slid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74E885-F48D-3388-9B3F-560913F8F5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6FD22C-48F6-462E-E56B-64A30E1D9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532DF8-C37E-EC43-9A04-E1BD32840331}" type="datetimeFigureOut">
              <a:rPr lang="en-US" smtClean="0"/>
              <a:t>2/23/2023</a:t>
            </a:fld>
            <a:endParaRPr lang="en-US"/>
          </a:p>
        </p:txBody>
      </p:sp>
      <p:sp>
        <p:nvSpPr>
          <p:cNvPr id="4" name="Footer Placeholder 3">
            <a:extLst>
              <a:ext uri="{FF2B5EF4-FFF2-40B4-BE49-F238E27FC236}">
                <a16:creationId xmlns:a16="http://schemas.microsoft.com/office/drawing/2014/main" id="{A12D44CE-EB61-7675-F7F6-D98BBD54CA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82E438-36C4-1496-635B-E95D3BB39A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BADFB3-BB26-C44D-AF07-F72512DE694D}" type="slidenum">
              <a:rPr lang="en-US" smtClean="0"/>
              <a:t>‹#›</a:t>
            </a:fld>
            <a:endParaRPr lang="en-US"/>
          </a:p>
        </p:txBody>
      </p:sp>
    </p:spTree>
    <p:extLst>
      <p:ext uri="{BB962C8B-B14F-4D97-AF65-F5344CB8AC3E}">
        <p14:creationId xmlns:p14="http://schemas.microsoft.com/office/powerpoint/2010/main" val="147343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IIASpeakers@theiia.org"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6661-6364-A389-0A6E-78ABE9546239}"/>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3469387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5C47CC-6104-7F40-8D20-3F8CC88D6860}"/>
              </a:ext>
            </a:extLst>
          </p:cNvPr>
          <p:cNvSpPr/>
          <p:nvPr userDrawn="1"/>
        </p:nvSpPr>
        <p:spPr>
          <a:xfrm>
            <a:off x="0" y="2037144"/>
            <a:ext cx="12192000" cy="482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3F2E5E9-4CF3-1A64-EC65-76E621EE7751}"/>
              </a:ext>
            </a:extLst>
          </p:cNvPr>
          <p:cNvSpPr/>
          <p:nvPr userDrawn="1"/>
        </p:nvSpPr>
        <p:spPr>
          <a:xfrm>
            <a:off x="0" y="0"/>
            <a:ext cx="12192000" cy="2037144"/>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A1B80-BA02-6203-7757-3031FB0542DB}"/>
              </a:ext>
            </a:extLst>
          </p:cNvPr>
          <p:cNvSpPr>
            <a:spLocks noGrp="1"/>
          </p:cNvSpPr>
          <p:nvPr>
            <p:ph type="title"/>
          </p:nvPr>
        </p:nvSpPr>
        <p:spPr>
          <a:xfrm>
            <a:off x="2827282" y="365125"/>
            <a:ext cx="8528105" cy="1325563"/>
          </a:xfrm>
        </p:spPr>
        <p:txBody>
          <a:bodyPr/>
          <a:lstStyle>
            <a:lvl1pPr>
              <a:defRPr>
                <a:solidFill>
                  <a:schemeClr val="bg1"/>
                </a:solidFill>
                <a:effectLst>
                  <a:outerShdw blurRad="939800" dist="38100" dir="5400000" algn="t" rotWithShape="0">
                    <a:prstClr val="black">
                      <a:alpha val="40000"/>
                    </a:prstClr>
                  </a:outerShdw>
                </a:effectLst>
              </a:defRPr>
            </a:lvl1pPr>
          </a:lstStyle>
          <a:p>
            <a:r>
              <a:rPr lang="en-US" dirty="0"/>
              <a:t>Click to edit Master title style</a:t>
            </a:r>
          </a:p>
        </p:txBody>
      </p:sp>
      <p:sp>
        <p:nvSpPr>
          <p:cNvPr id="4" name="Content Placeholder 3">
            <a:extLst>
              <a:ext uri="{FF2B5EF4-FFF2-40B4-BE49-F238E27FC236}">
                <a16:creationId xmlns:a16="http://schemas.microsoft.com/office/drawing/2014/main" id="{2C7B2D68-5437-80A8-4D1F-36498508B6E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2E6791F-88D6-760D-E130-4B92F67773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CF711FC-A77F-156F-4982-54B20727F418}"/>
              </a:ext>
            </a:extLst>
          </p:cNvPr>
          <p:cNvPicPr>
            <a:picLocks noChangeAspect="1"/>
          </p:cNvPicPr>
          <p:nvPr userDrawn="1"/>
        </p:nvPicPr>
        <p:blipFill>
          <a:blip r:embed="rId3">
            <a:lum bright="-100000"/>
          </a:blip>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22471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E34CDBB-66A2-D1B3-1B7B-DF62ABAF68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8" name="Rectangle 7">
            <a:extLst>
              <a:ext uri="{FF2B5EF4-FFF2-40B4-BE49-F238E27FC236}">
                <a16:creationId xmlns:a16="http://schemas.microsoft.com/office/drawing/2014/main" id="{5FBB53C0-B526-B9DA-25F4-1BB940D6D1B0}"/>
              </a:ext>
            </a:extLst>
          </p:cNvPr>
          <p:cNvSpPr/>
          <p:nvPr userDrawn="1"/>
        </p:nvSpPr>
        <p:spPr>
          <a:xfrm>
            <a:off x="2866768" y="0"/>
            <a:ext cx="93252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7A65AF-F7BC-B4FD-D61F-93414035635E}"/>
              </a:ext>
            </a:extLst>
          </p:cNvPr>
          <p:cNvPicPr>
            <a:picLocks noChangeAspect="1"/>
          </p:cNvPicPr>
          <p:nvPr userDrawn="1"/>
        </p:nvPicPr>
        <p:blipFill>
          <a:blip r:embed="rId3"/>
          <a:stretch>
            <a:fillRect/>
          </a:stretch>
        </p:blipFill>
        <p:spPr>
          <a:xfrm>
            <a:off x="0" y="0"/>
            <a:ext cx="2866768" cy="6858000"/>
          </a:xfrm>
          <a:prstGeom prst="rect">
            <a:avLst/>
          </a:prstGeom>
        </p:spPr>
      </p:pic>
      <p:sp>
        <p:nvSpPr>
          <p:cNvPr id="2" name="Title 1">
            <a:extLst>
              <a:ext uri="{FF2B5EF4-FFF2-40B4-BE49-F238E27FC236}">
                <a16:creationId xmlns:a16="http://schemas.microsoft.com/office/drawing/2014/main" id="{146AF95F-4AE6-778F-4702-34BF11DEBFDF}"/>
              </a:ext>
            </a:extLst>
          </p:cNvPr>
          <p:cNvSpPr>
            <a:spLocks noGrp="1"/>
          </p:cNvSpPr>
          <p:nvPr>
            <p:ph type="title" hasCustomPrompt="1"/>
          </p:nvPr>
        </p:nvSpPr>
        <p:spPr>
          <a:xfrm>
            <a:off x="3184636" y="330751"/>
            <a:ext cx="8486434" cy="847898"/>
          </a:xfrm>
        </p:spPr>
        <p:txBody>
          <a:bodyPr anchor="ctr">
            <a:normAutofit/>
          </a:bodyPr>
          <a:lstStyle>
            <a:lvl1pPr>
              <a:defRPr sz="4000" b="1" i="1">
                <a:solidFill>
                  <a:schemeClr val="tx1"/>
                </a:solidFill>
                <a:latin typeface="Avenir Black Oblique"/>
              </a:defRPr>
            </a:lvl1pPr>
          </a:lstStyle>
          <a:p>
            <a:r>
              <a:rPr lang="en-US" dirty="0"/>
              <a:t>Session Agenda</a:t>
            </a:r>
          </a:p>
        </p:txBody>
      </p:sp>
      <p:sp>
        <p:nvSpPr>
          <p:cNvPr id="3" name="Content Placeholder 2">
            <a:extLst>
              <a:ext uri="{FF2B5EF4-FFF2-40B4-BE49-F238E27FC236}">
                <a16:creationId xmlns:a16="http://schemas.microsoft.com/office/drawing/2014/main" id="{78DB457E-115E-B4F8-C5A3-5AC3FD9F7531}"/>
              </a:ext>
            </a:extLst>
          </p:cNvPr>
          <p:cNvSpPr>
            <a:spLocks noGrp="1"/>
          </p:cNvSpPr>
          <p:nvPr>
            <p:ph idx="1" hasCustomPrompt="1"/>
          </p:nvPr>
        </p:nvSpPr>
        <p:spPr>
          <a:xfrm>
            <a:off x="3184635" y="1367861"/>
            <a:ext cx="8486434" cy="4550802"/>
          </a:xfrm>
        </p:spPr>
        <p:txBody>
          <a:bodyPr/>
          <a:lstStyle>
            <a:lvl1pPr>
              <a:defRPr sz="3200">
                <a:solidFill>
                  <a:schemeClr val="tx1"/>
                </a:solidFill>
                <a:latin typeface="Avenir Oblique"/>
              </a:defRPr>
            </a:lvl1pPr>
            <a:lvl2pPr>
              <a:defRPr sz="2800">
                <a:solidFill>
                  <a:schemeClr val="tx1"/>
                </a:solidFill>
                <a:latin typeface="Avenir Oblique"/>
              </a:defRPr>
            </a:lvl2pPr>
            <a:lvl3pPr>
              <a:defRPr sz="2400">
                <a:solidFill>
                  <a:schemeClr val="tx1"/>
                </a:solidFill>
                <a:latin typeface="Avenir Oblique"/>
              </a:defRPr>
            </a:lvl3pPr>
            <a:lvl4pPr>
              <a:defRPr sz="2000">
                <a:solidFill>
                  <a:schemeClr val="tx1"/>
                </a:solidFill>
                <a:latin typeface="Avenir Oblique"/>
              </a:defRPr>
            </a:lvl4pPr>
            <a:lvl5pPr>
              <a:defRPr sz="2000">
                <a:solidFill>
                  <a:schemeClr val="tx1"/>
                </a:solidFill>
                <a:latin typeface="Avenir Oblique"/>
              </a:defRPr>
            </a:lvl5pPr>
            <a:lvl6pPr>
              <a:defRPr sz="2000"/>
            </a:lvl6pPr>
            <a:lvl7pPr>
              <a:defRPr sz="2000"/>
            </a:lvl7pPr>
            <a:lvl8pPr>
              <a:defRPr sz="2000"/>
            </a:lvl8pPr>
            <a:lvl9pPr>
              <a:defRPr sz="2000"/>
            </a:lvl9pPr>
          </a:lstStyle>
          <a:p>
            <a:pPr lvl="0"/>
            <a:r>
              <a:rPr lang="en-US" dirty="0"/>
              <a:t>Agenda item</a:t>
            </a:r>
          </a:p>
          <a:p>
            <a:pPr lvl="0"/>
            <a:r>
              <a:rPr lang="en-US" dirty="0"/>
              <a:t>Agenda item</a:t>
            </a:r>
          </a:p>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59AF2A83-25C7-4742-1C51-041A05F1B15B}"/>
              </a:ext>
            </a:extLst>
          </p:cNvPr>
          <p:cNvPicPr>
            <a:picLocks noChangeAspect="1"/>
          </p:cNvPicPr>
          <p:nvPr userDrawn="1"/>
        </p:nvPicPr>
        <p:blipFill>
          <a:blip r:embed="rId4">
            <a:lum bright="-100000"/>
          </a:blip>
          <a:stretch>
            <a:fillRect/>
          </a:stretch>
        </p:blipFill>
        <p:spPr>
          <a:xfrm>
            <a:off x="9719732" y="6087856"/>
            <a:ext cx="2185811" cy="463657"/>
          </a:xfrm>
          <a:prstGeom prst="rect">
            <a:avLst/>
          </a:prstGeom>
        </p:spPr>
      </p:pic>
      <p:sp>
        <p:nvSpPr>
          <p:cNvPr id="7" name="Rectangle 6">
            <a:extLst>
              <a:ext uri="{FF2B5EF4-FFF2-40B4-BE49-F238E27FC236}">
                <a16:creationId xmlns:a16="http://schemas.microsoft.com/office/drawing/2014/main" id="{DC2052B4-5DE5-024E-B9FD-DE3C7F2E004D}"/>
              </a:ext>
            </a:extLst>
          </p:cNvPr>
          <p:cNvSpPr/>
          <p:nvPr userDrawn="1"/>
        </p:nvSpPr>
        <p:spPr>
          <a:xfrm>
            <a:off x="0" y="0"/>
            <a:ext cx="2866768"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511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6CC93-C831-6AA6-0C9E-8FB824FBE60C}"/>
              </a:ext>
            </a:extLst>
          </p:cNvPr>
          <p:cNvSpPr/>
          <p:nvPr userDrawn="1"/>
        </p:nvSpPr>
        <p:spPr>
          <a:xfrm>
            <a:off x="0" y="0"/>
            <a:ext cx="12192000" cy="6858000"/>
          </a:xfrm>
          <a:prstGeom prst="rect">
            <a:avLst/>
          </a:prstGeom>
          <a:gradFill>
            <a:gsLst>
              <a:gs pos="0">
                <a:srgbClr val="95C93D">
                  <a:alpha val="84000"/>
                </a:srgbClr>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39800" dist="38100" dir="5400000" algn="t" rotWithShape="0">
                  <a:prstClr val="black">
                    <a:alpha val="40000"/>
                  </a:prstClr>
                </a:outerShdw>
              </a:effectLst>
            </a:endParaRPr>
          </a:p>
        </p:txBody>
      </p:sp>
      <p:sp>
        <p:nvSpPr>
          <p:cNvPr id="2" name="Title 1">
            <a:extLst>
              <a:ext uri="{FF2B5EF4-FFF2-40B4-BE49-F238E27FC236}">
                <a16:creationId xmlns:a16="http://schemas.microsoft.com/office/drawing/2014/main" id="{1D1799E7-DFC3-AE47-46E6-240E140FD0EA}"/>
              </a:ext>
            </a:extLst>
          </p:cNvPr>
          <p:cNvSpPr>
            <a:spLocks noGrp="1"/>
          </p:cNvSpPr>
          <p:nvPr>
            <p:ph type="title" hasCustomPrompt="1"/>
          </p:nvPr>
        </p:nvSpPr>
        <p:spPr>
          <a:xfrm>
            <a:off x="563880" y="160828"/>
            <a:ext cx="10515600" cy="1325563"/>
          </a:xfrm>
        </p:spPr>
        <p:txBody>
          <a:bodyPr/>
          <a:lstStyle>
            <a:lvl1pPr>
              <a:defRPr b="1" i="1">
                <a:solidFill>
                  <a:schemeClr val="bg1"/>
                </a:solidFill>
                <a:effectLst>
                  <a:outerShdw blurRad="939800" dist="38100" dir="5400000" algn="t" rotWithShape="0">
                    <a:prstClr val="black">
                      <a:alpha val="20000"/>
                    </a:prstClr>
                  </a:outerShdw>
                </a:effectLst>
                <a:latin typeface="Avenir Black Oblique" panose="02000503020000020003"/>
              </a:defRPr>
            </a:lvl1pPr>
          </a:lstStyle>
          <a:p>
            <a:r>
              <a:rPr lang="en-US" sz="4400" b="1" i="1" dirty="0">
                <a:solidFill>
                  <a:schemeClr val="bg1"/>
                </a:solidFill>
                <a:latin typeface="Avenir Black Oblique" panose="02000503020000020003" pitchFamily="2" charset="0"/>
              </a:rPr>
              <a:t>Participate in Session Polling</a:t>
            </a:r>
          </a:p>
        </p:txBody>
      </p:sp>
      <p:sp>
        <p:nvSpPr>
          <p:cNvPr id="6" name="Content Placeholder 2">
            <a:extLst>
              <a:ext uri="{FF2B5EF4-FFF2-40B4-BE49-F238E27FC236}">
                <a16:creationId xmlns:a16="http://schemas.microsoft.com/office/drawing/2014/main" id="{DA12BCD0-239E-EED9-BAB6-E1969683CD35}"/>
              </a:ext>
            </a:extLst>
          </p:cNvPr>
          <p:cNvSpPr txBox="1">
            <a:spLocks/>
          </p:cNvSpPr>
          <p:nvPr userDrawn="1"/>
        </p:nvSpPr>
        <p:spPr>
          <a:xfrm>
            <a:off x="6096000" y="1952569"/>
            <a:ext cx="5163588" cy="3147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spcBef>
                <a:spcPct val="0"/>
              </a:spcBef>
              <a:buFont typeface="Arial" panose="020B0604020202020204" pitchFamily="34" charset="0"/>
              <a:buChar char="•"/>
            </a:pPr>
            <a:r>
              <a:rPr lang="en-US" sz="2400" b="1" dirty="0">
                <a:solidFill>
                  <a:schemeClr val="bg1"/>
                </a:solidFill>
                <a:effectLst>
                  <a:outerShdw blurRad="939800" dist="38100" dir="5400000" algn="t" rotWithShape="0">
                    <a:prstClr val="black">
                      <a:alpha val="20000"/>
                    </a:prstClr>
                  </a:outerShdw>
                </a:effectLst>
                <a:latin typeface="Avenir Oblique"/>
              </a:rPr>
              <a:t>Download</a:t>
            </a:r>
            <a:r>
              <a:rPr lang="en-US" sz="2400" dirty="0">
                <a:solidFill>
                  <a:schemeClr val="bg1"/>
                </a:solidFill>
                <a:effectLst>
                  <a:outerShdw blurRad="939800" dist="38100" dir="5400000" algn="t" rotWithShape="0">
                    <a:prstClr val="black">
                      <a:alpha val="20000"/>
                    </a:prstClr>
                  </a:outerShdw>
                </a:effectLst>
                <a:latin typeface="Avenir Oblique"/>
              </a:rPr>
              <a:t> the IIA Conferences App to participate in polling during select sessions</a:t>
            </a:r>
          </a:p>
          <a:p>
            <a:pPr marL="257175" indent="-257175">
              <a:spcBef>
                <a:spcPct val="0"/>
              </a:spcBef>
              <a:buFont typeface="Arial" panose="020B0604020202020204" pitchFamily="34" charset="0"/>
              <a:buChar char="•"/>
            </a:pPr>
            <a:endParaRPr lang="en-US" sz="2400" dirty="0">
              <a:solidFill>
                <a:schemeClr val="bg1"/>
              </a:solidFill>
              <a:effectLst>
                <a:outerShdw blurRad="939800" dist="38100" dir="5400000" algn="t" rotWithShape="0">
                  <a:prstClr val="black">
                    <a:alpha val="20000"/>
                  </a:prstClr>
                </a:outerShdw>
              </a:effectLst>
              <a:latin typeface="Avenir Oblique"/>
            </a:endParaRPr>
          </a:p>
          <a:p>
            <a:pPr marL="257175" indent="-257175">
              <a:spcBef>
                <a:spcPct val="0"/>
              </a:spcBef>
              <a:buFont typeface="Arial" panose="020B0604020202020204" pitchFamily="34" charset="0"/>
              <a:buChar char="•"/>
            </a:pPr>
            <a:r>
              <a:rPr lang="en-US" sz="2400" b="1" dirty="0">
                <a:solidFill>
                  <a:schemeClr val="bg1"/>
                </a:solidFill>
                <a:effectLst>
                  <a:outerShdw blurRad="939800" dist="38100" dir="5400000" algn="t" rotWithShape="0">
                    <a:prstClr val="black">
                      <a:alpha val="20000"/>
                    </a:prstClr>
                  </a:outerShdw>
                </a:effectLst>
                <a:latin typeface="Avenir Oblique"/>
              </a:rPr>
              <a:t>Select</a:t>
            </a:r>
            <a:r>
              <a:rPr lang="en-US" sz="2400" dirty="0">
                <a:solidFill>
                  <a:schemeClr val="bg1"/>
                </a:solidFill>
                <a:effectLst>
                  <a:outerShdw blurRad="939800" dist="38100" dir="5400000" algn="t" rotWithShape="0">
                    <a:prstClr val="black">
                      <a:alpha val="20000"/>
                    </a:prstClr>
                  </a:outerShdw>
                </a:effectLst>
                <a:latin typeface="Avenir Oblique"/>
              </a:rPr>
              <a:t> the session through the schedule icon and click on the polling icon</a:t>
            </a:r>
          </a:p>
          <a:p>
            <a:pPr marL="0" indent="0">
              <a:spcBef>
                <a:spcPct val="0"/>
              </a:spcBef>
              <a:buFont typeface="Arial"/>
              <a:buNone/>
            </a:pPr>
            <a:endParaRPr lang="en-US" sz="2400" dirty="0">
              <a:solidFill>
                <a:schemeClr val="bg1"/>
              </a:solidFill>
              <a:effectLst>
                <a:outerShdw blurRad="939800" dist="38100" dir="5400000" algn="t" rotWithShape="0">
                  <a:prstClr val="black">
                    <a:alpha val="20000"/>
                  </a:prstClr>
                </a:outerShdw>
              </a:effectLst>
              <a:latin typeface="Avenir Oblique"/>
            </a:endParaRPr>
          </a:p>
          <a:p>
            <a:pPr marL="257175" indent="-257175">
              <a:spcBef>
                <a:spcPct val="0"/>
              </a:spcBef>
              <a:buFont typeface="Arial" panose="020B0604020202020204" pitchFamily="34" charset="0"/>
              <a:buChar char="•"/>
            </a:pPr>
            <a:r>
              <a:rPr lang="en-US" sz="2400" b="1" dirty="0">
                <a:solidFill>
                  <a:schemeClr val="bg1"/>
                </a:solidFill>
                <a:effectLst>
                  <a:outerShdw blurRad="939800" dist="38100" dir="5400000" algn="t" rotWithShape="0">
                    <a:prstClr val="black">
                      <a:alpha val="20000"/>
                    </a:prstClr>
                  </a:outerShdw>
                </a:effectLst>
                <a:latin typeface="Avenir Oblique"/>
              </a:rPr>
              <a:t>Ask</a:t>
            </a:r>
            <a:r>
              <a:rPr lang="en-US" sz="2400" dirty="0">
                <a:solidFill>
                  <a:schemeClr val="bg1"/>
                </a:solidFill>
                <a:effectLst>
                  <a:outerShdw blurRad="939800" dist="38100" dir="5400000" algn="t" rotWithShape="0">
                    <a:prstClr val="black">
                      <a:alpha val="20000"/>
                    </a:prstClr>
                  </a:outerShdw>
                </a:effectLst>
                <a:latin typeface="Avenir Oblique"/>
              </a:rPr>
              <a:t> a member of the Conference Staff if you need assistance</a:t>
            </a:r>
          </a:p>
        </p:txBody>
      </p:sp>
      <p:pic>
        <p:nvPicPr>
          <p:cNvPr id="7" name="Picture 6">
            <a:extLst>
              <a:ext uri="{FF2B5EF4-FFF2-40B4-BE49-F238E27FC236}">
                <a16:creationId xmlns:a16="http://schemas.microsoft.com/office/drawing/2014/main" id="{7BDB5565-2B29-2880-0D3E-124DB8579CC6}"/>
              </a:ext>
            </a:extLst>
          </p:cNvPr>
          <p:cNvPicPr>
            <a:picLocks noChangeAspect="1"/>
          </p:cNvPicPr>
          <p:nvPr userDrawn="1"/>
        </p:nvPicPr>
        <p:blipFill>
          <a:blip r:embed="rId3"/>
          <a:stretch>
            <a:fillRect/>
          </a:stretch>
        </p:blipFill>
        <p:spPr>
          <a:xfrm>
            <a:off x="783799" y="1486391"/>
            <a:ext cx="2306470" cy="5043301"/>
          </a:xfrm>
          <a:prstGeom prst="rect">
            <a:avLst/>
          </a:prstGeom>
        </p:spPr>
      </p:pic>
      <p:pic>
        <p:nvPicPr>
          <p:cNvPr id="8" name="Picture 7">
            <a:extLst>
              <a:ext uri="{FF2B5EF4-FFF2-40B4-BE49-F238E27FC236}">
                <a16:creationId xmlns:a16="http://schemas.microsoft.com/office/drawing/2014/main" id="{4B1242E4-EDD8-E1B4-CF88-B0B1FDDF10FC}"/>
              </a:ext>
            </a:extLst>
          </p:cNvPr>
          <p:cNvPicPr>
            <a:picLocks noChangeAspect="1"/>
          </p:cNvPicPr>
          <p:nvPr userDrawn="1"/>
        </p:nvPicPr>
        <p:blipFill>
          <a:blip r:embed="rId4"/>
          <a:stretch>
            <a:fillRect/>
          </a:stretch>
        </p:blipFill>
        <p:spPr>
          <a:xfrm>
            <a:off x="3174472" y="1511570"/>
            <a:ext cx="2306470" cy="5043301"/>
          </a:xfrm>
          <a:prstGeom prst="rect">
            <a:avLst/>
          </a:prstGeom>
        </p:spPr>
      </p:pic>
      <p:pic>
        <p:nvPicPr>
          <p:cNvPr id="12" name="Picture 11">
            <a:extLst>
              <a:ext uri="{FF2B5EF4-FFF2-40B4-BE49-F238E27FC236}">
                <a16:creationId xmlns:a16="http://schemas.microsoft.com/office/drawing/2014/main" id="{D0522250-2E14-67FF-4E26-60CB75C3E058}"/>
              </a:ext>
            </a:extLst>
          </p:cNvPr>
          <p:cNvPicPr>
            <a:picLocks noChangeAspect="1"/>
          </p:cNvPicPr>
          <p:nvPr userDrawn="1"/>
        </p:nvPicPr>
        <p:blipFill>
          <a:blip r:embed="rId5"/>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309874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CB82A-73BC-2118-0DFA-47D237FD641B}"/>
              </a:ext>
            </a:extLst>
          </p:cNvPr>
          <p:cNvSpPr/>
          <p:nvPr userDrawn="1"/>
        </p:nvSpPr>
        <p:spPr>
          <a:xfrm>
            <a:off x="0" y="0"/>
            <a:ext cx="12192000"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1799E7-DFC3-AE47-46E6-240E140FD0EA}"/>
              </a:ext>
            </a:extLst>
          </p:cNvPr>
          <p:cNvSpPr>
            <a:spLocks noGrp="1"/>
          </p:cNvSpPr>
          <p:nvPr>
            <p:ph type="title" hasCustomPrompt="1"/>
          </p:nvPr>
        </p:nvSpPr>
        <p:spPr>
          <a:xfrm>
            <a:off x="563880" y="160828"/>
            <a:ext cx="10515600" cy="1325563"/>
          </a:xfrm>
        </p:spPr>
        <p:txBody>
          <a:bodyPr/>
          <a:lstStyle>
            <a:lvl1pPr>
              <a:defRPr b="1" i="1">
                <a:solidFill>
                  <a:schemeClr val="bg1"/>
                </a:solidFill>
                <a:effectLst>
                  <a:outerShdw blurRad="514792" dist="38100" dir="5400000" algn="t" rotWithShape="0">
                    <a:prstClr val="black">
                      <a:alpha val="26000"/>
                    </a:prstClr>
                  </a:outerShdw>
                </a:effectLst>
                <a:latin typeface="Avenir Black Oblique" panose="02000503020000020003"/>
              </a:defRPr>
            </a:lvl1pPr>
          </a:lstStyle>
          <a:p>
            <a:r>
              <a:rPr lang="en-US" dirty="0"/>
              <a:t>Polling Question</a:t>
            </a:r>
          </a:p>
        </p:txBody>
      </p:sp>
      <p:sp>
        <p:nvSpPr>
          <p:cNvPr id="3" name="Content Placeholder 2">
            <a:extLst>
              <a:ext uri="{FF2B5EF4-FFF2-40B4-BE49-F238E27FC236}">
                <a16:creationId xmlns:a16="http://schemas.microsoft.com/office/drawing/2014/main" id="{5050F5A7-08BA-E68B-F3A1-1B590A0EBD44}"/>
              </a:ext>
            </a:extLst>
          </p:cNvPr>
          <p:cNvSpPr>
            <a:spLocks noGrp="1"/>
          </p:cNvSpPr>
          <p:nvPr>
            <p:ph idx="1" hasCustomPrompt="1"/>
          </p:nvPr>
        </p:nvSpPr>
        <p:spPr>
          <a:xfrm>
            <a:off x="6096000" y="1825625"/>
            <a:ext cx="5257800" cy="3663501"/>
          </a:xfrm>
        </p:spPr>
        <p:txBody>
          <a:bodyPr>
            <a:noAutofit/>
          </a:bodyPr>
          <a:lstStyle>
            <a:lvl1pPr marL="0" indent="0">
              <a:buNone/>
              <a:defRPr sz="3600">
                <a:solidFill>
                  <a:schemeClr val="bg1"/>
                </a:solidFill>
                <a:effectLst>
                  <a:outerShdw blurRad="514792" dist="38100" dir="5400000" algn="t" rotWithShape="0">
                    <a:prstClr val="black">
                      <a:alpha val="26000"/>
                    </a:prstClr>
                  </a:outerShdw>
                </a:effectLst>
                <a:latin typeface="Avenir Oblique"/>
              </a:defRPr>
            </a:lvl1pPr>
            <a:lvl2pPr marL="914400" indent="-457200">
              <a:buFont typeface="+mj-lt"/>
              <a:buAutoNum type="alphaLcPeriod"/>
              <a:defRPr sz="2800">
                <a:solidFill>
                  <a:schemeClr val="bg1"/>
                </a:solidFill>
                <a:effectLst>
                  <a:outerShdw blurRad="514792" dist="38100" dir="5400000" algn="t" rotWithShape="0">
                    <a:prstClr val="black">
                      <a:alpha val="26000"/>
                    </a:prstClr>
                  </a:outerShdw>
                </a:effectLst>
                <a:latin typeface="Avenir Oblique"/>
              </a:defRPr>
            </a:lvl2pPr>
            <a:lvl3pPr>
              <a:defRPr>
                <a:solidFill>
                  <a:schemeClr val="accent1"/>
                </a:solidFill>
                <a:latin typeface="Avenir Oblique"/>
              </a:defRPr>
            </a:lvl3pPr>
            <a:lvl4pPr>
              <a:defRPr>
                <a:solidFill>
                  <a:schemeClr val="accent4"/>
                </a:solidFill>
                <a:latin typeface="Avenir Oblique"/>
              </a:defRPr>
            </a:lvl4pPr>
            <a:lvl5pPr>
              <a:defRPr>
                <a:solidFill>
                  <a:schemeClr val="accent1"/>
                </a:solidFill>
                <a:latin typeface="Avenir Oblique"/>
              </a:defRPr>
            </a:lvl5pPr>
          </a:lstStyle>
          <a:p>
            <a:pPr lvl="0"/>
            <a:r>
              <a:rPr lang="en-US" dirty="0"/>
              <a:t>Polling question here</a:t>
            </a:r>
          </a:p>
          <a:p>
            <a:pPr lvl="1"/>
            <a:r>
              <a:rPr lang="en-US" dirty="0"/>
              <a:t>Answer choice</a:t>
            </a:r>
          </a:p>
          <a:p>
            <a:pPr lvl="1"/>
            <a:r>
              <a:rPr lang="en-US" dirty="0"/>
              <a:t>Answer choice</a:t>
            </a:r>
          </a:p>
          <a:p>
            <a:pPr lvl="1"/>
            <a:r>
              <a:rPr lang="en-US" dirty="0"/>
              <a:t>Answer choice</a:t>
            </a:r>
          </a:p>
          <a:p>
            <a:pPr lvl="1"/>
            <a:r>
              <a:rPr lang="en-US" dirty="0"/>
              <a:t>Answer choice</a:t>
            </a:r>
          </a:p>
          <a:p>
            <a:pPr lvl="1"/>
            <a:r>
              <a:rPr lang="en-US" dirty="0"/>
              <a:t>Answer choice</a:t>
            </a:r>
          </a:p>
        </p:txBody>
      </p:sp>
      <p:sp>
        <p:nvSpPr>
          <p:cNvPr id="6" name="TextBox 5">
            <a:extLst>
              <a:ext uri="{FF2B5EF4-FFF2-40B4-BE49-F238E27FC236}">
                <a16:creationId xmlns:a16="http://schemas.microsoft.com/office/drawing/2014/main" id="{A92447C4-18EA-505F-0F69-09FD8C5BBC13}"/>
              </a:ext>
            </a:extLst>
          </p:cNvPr>
          <p:cNvSpPr txBox="1"/>
          <p:nvPr userDrawn="1"/>
        </p:nvSpPr>
        <p:spPr>
          <a:xfrm>
            <a:off x="563880" y="5796697"/>
            <a:ext cx="7829517" cy="738664"/>
          </a:xfrm>
          <a:prstGeom prst="rect">
            <a:avLst/>
          </a:prstGeom>
          <a:noFill/>
        </p:spPr>
        <p:txBody>
          <a:bodyPr wrap="square" rtlCol="0">
            <a:spAutoFit/>
          </a:bodyPr>
          <a:lstStyle/>
          <a:p>
            <a:r>
              <a:rPr lang="en-US" sz="1400" b="0" i="1" kern="1200" dirty="0">
                <a:solidFill>
                  <a:schemeClr val="bg1"/>
                </a:solidFill>
                <a:effectLst>
                  <a:outerShdw blurRad="939800" dist="38100" dir="5400000" algn="t" rotWithShape="0">
                    <a:prstClr val="black">
                      <a:alpha val="40000"/>
                    </a:prstClr>
                  </a:outerShdw>
                </a:effectLst>
                <a:latin typeface="+mn-lt"/>
                <a:ea typeface="ＭＳ Ｐゴシック" charset="0"/>
                <a:cs typeface="+mn-cs"/>
              </a:rPr>
              <a:t>The IIA will create the live content polling slide. Please indicate how you would like the results to show in the notes section below. The options for responses are the following: pie chart, bar graph, word cloud, list of responses). If you have any questions, please email </a:t>
            </a:r>
            <a:r>
              <a:rPr lang="en-US" sz="1400" b="0" i="1" kern="1200" dirty="0">
                <a:solidFill>
                  <a:srgbClr val="95C93D"/>
                </a:solidFill>
                <a:effectLst>
                  <a:outerShdw blurRad="939800" dist="38100" dir="5400000" algn="t" rotWithShape="0">
                    <a:prstClr val="black">
                      <a:alpha val="40000"/>
                    </a:prstClr>
                  </a:outerShdw>
                </a:effectLst>
                <a:latin typeface="+mn-lt"/>
                <a:ea typeface="ＭＳ Ｐゴシック" charset="0"/>
                <a:cs typeface="+mn-cs"/>
                <a:hlinkClick r:id="rId3">
                  <a:extLst>
                    <a:ext uri="{A12FA001-AC4F-418D-AE19-62706E023703}">
                      <ahyp:hlinkClr xmlns:ahyp="http://schemas.microsoft.com/office/drawing/2018/hyperlinkcolor" val="tx"/>
                    </a:ext>
                  </a:extLst>
                </a:hlinkClick>
              </a:rPr>
              <a:t>IIASpeakers@theiia.org</a:t>
            </a:r>
            <a:r>
              <a:rPr lang="en-US" sz="1400" b="0" i="1" kern="1200" dirty="0">
                <a:solidFill>
                  <a:srgbClr val="95C93D"/>
                </a:solidFill>
                <a:effectLst>
                  <a:outerShdw blurRad="939800" dist="38100" dir="5400000" algn="t" rotWithShape="0">
                    <a:prstClr val="black">
                      <a:alpha val="40000"/>
                    </a:prstClr>
                  </a:outerShdw>
                </a:effectLst>
                <a:latin typeface="+mn-lt"/>
                <a:ea typeface="ＭＳ Ｐゴシック" charset="0"/>
                <a:cs typeface="+mn-cs"/>
              </a:rPr>
              <a:t> </a:t>
            </a:r>
          </a:p>
        </p:txBody>
      </p:sp>
      <p:pic>
        <p:nvPicPr>
          <p:cNvPr id="8" name="Picture 7">
            <a:extLst>
              <a:ext uri="{FF2B5EF4-FFF2-40B4-BE49-F238E27FC236}">
                <a16:creationId xmlns:a16="http://schemas.microsoft.com/office/drawing/2014/main" id="{EB720813-C53B-8B2D-08DF-7F1D6E8D449E}"/>
              </a:ext>
            </a:extLst>
          </p:cNvPr>
          <p:cNvPicPr>
            <a:picLocks noChangeAspect="1"/>
          </p:cNvPicPr>
          <p:nvPr userDrawn="1"/>
        </p:nvPicPr>
        <p:blipFill>
          <a:blip r:embed="rId4"/>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1410504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47CD05-5C05-6AC7-EFA0-C66D87A01B2E}"/>
              </a:ext>
            </a:extLst>
          </p:cNvPr>
          <p:cNvSpPr/>
          <p:nvPr userDrawn="1"/>
        </p:nvSpPr>
        <p:spPr>
          <a:xfrm>
            <a:off x="0" y="0"/>
            <a:ext cx="12192000"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939800" dist="38100" dir="5400000" algn="t" rotWithShape="0">
                  <a:prstClr val="black">
                    <a:alpha val="40000"/>
                  </a:prstClr>
                </a:outerShdw>
              </a:effectLst>
            </a:endParaRPr>
          </a:p>
        </p:txBody>
      </p:sp>
      <p:pic>
        <p:nvPicPr>
          <p:cNvPr id="5" name="Picture 4">
            <a:extLst>
              <a:ext uri="{FF2B5EF4-FFF2-40B4-BE49-F238E27FC236}">
                <a16:creationId xmlns:a16="http://schemas.microsoft.com/office/drawing/2014/main" id="{C8C16661-6364-A389-0A6E-78ABE9546239}"/>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3177252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4AC951-E815-B1C7-BCB2-788F1C724335}"/>
              </a:ext>
            </a:extLst>
          </p:cNvPr>
          <p:cNvSpPr/>
          <p:nvPr userDrawn="1"/>
        </p:nvSpPr>
        <p:spPr>
          <a:xfrm>
            <a:off x="0" y="271245"/>
            <a:ext cx="12192000" cy="6858000"/>
          </a:xfrm>
          <a:prstGeom prst="rect">
            <a:avLst/>
          </a:prstGeom>
          <a:gradFill>
            <a:gsLst>
              <a:gs pos="0">
                <a:srgbClr val="95C93D">
                  <a:alpha val="32000"/>
                </a:srgbClr>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39800" dist="38100" dir="5400000" algn="t" rotWithShape="0">
                  <a:prstClr val="black">
                    <a:alpha val="40000"/>
                  </a:prstClr>
                </a:outerShdw>
              </a:effectLst>
            </a:endParaRPr>
          </a:p>
        </p:txBody>
      </p:sp>
      <p:sp>
        <p:nvSpPr>
          <p:cNvPr id="2" name="Title 1">
            <a:extLst>
              <a:ext uri="{FF2B5EF4-FFF2-40B4-BE49-F238E27FC236}">
                <a16:creationId xmlns:a16="http://schemas.microsoft.com/office/drawing/2014/main" id="{771AF58F-6C0C-69F4-A83C-79CA64CDCD1D}"/>
              </a:ext>
            </a:extLst>
          </p:cNvPr>
          <p:cNvSpPr>
            <a:spLocks noGrp="1"/>
          </p:cNvSpPr>
          <p:nvPr>
            <p:ph type="ctrTitle"/>
          </p:nvPr>
        </p:nvSpPr>
        <p:spPr>
          <a:xfrm>
            <a:off x="1524000" y="1122363"/>
            <a:ext cx="9144000" cy="2387600"/>
          </a:xfrm>
        </p:spPr>
        <p:txBody>
          <a:bodyPr anchor="b"/>
          <a:lstStyle>
            <a:lvl1pPr algn="ctr">
              <a:defRPr sz="6000">
                <a:solidFill>
                  <a:schemeClr val="bg1"/>
                </a:solidFill>
                <a:effectLst>
                  <a:outerShdw blurRad="939800" dist="38100" dir="5400000" algn="t"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B48AA8EF-9770-43F6-68FC-9DC4331EE9A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effectLst>
                  <a:outerShdw blurRad="939800" dist="38100" dir="5400000" algn="t"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D38F7149-22A5-CB45-0D38-933D77A87D47}"/>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89128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tmplLst>
          <p:tmpl lvl="1">
            <p:tnLst>
              <p:par>
                <p:cTn presetID="41"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500" fill="hold"/>
                        <p:tgtEl>
                          <p:spTgt spid="3"/>
                        </p:tgtEl>
                        <p:attrNameLst>
                          <p:attrName>ppt_y</p:attrName>
                        </p:attrNameLst>
                      </p:cBhvr>
                      <p:tavLst>
                        <p:tav tm="0">
                          <p:val>
                            <p:strVal val="#ppt_y"/>
                          </p:val>
                        </p:tav>
                        <p:tav tm="100000">
                          <p:val>
                            <p:strVal val="#ppt_y"/>
                          </p:val>
                        </p:tav>
                      </p:tavLst>
                    </p:anim>
                    <p:anim calcmode="lin" valueType="num">
                      <p:cBhvr>
                        <p:cTn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500" tmFilter="0,0; .5, 1; 1, 1"/>
                        <p:tgtEl>
                          <p:spTgt spid="3"/>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47CD05-5C05-6AC7-EFA0-C66D87A01B2E}"/>
              </a:ext>
            </a:extLst>
          </p:cNvPr>
          <p:cNvSpPr/>
          <p:nvPr userDrawn="1"/>
        </p:nvSpPr>
        <p:spPr>
          <a:xfrm>
            <a:off x="0" y="0"/>
            <a:ext cx="12192000"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939800" dist="38100" dir="5400000" algn="t" rotWithShape="0">
                  <a:prstClr val="black">
                    <a:alpha val="40000"/>
                  </a:prstClr>
                </a:outerShdw>
              </a:effectLst>
            </a:endParaRPr>
          </a:p>
        </p:txBody>
      </p:sp>
      <p:sp>
        <p:nvSpPr>
          <p:cNvPr id="2" name="Title 1">
            <a:extLst>
              <a:ext uri="{FF2B5EF4-FFF2-40B4-BE49-F238E27FC236}">
                <a16:creationId xmlns:a16="http://schemas.microsoft.com/office/drawing/2014/main" id="{771AF58F-6C0C-69F4-A83C-79CA64CDCD1D}"/>
              </a:ext>
            </a:extLst>
          </p:cNvPr>
          <p:cNvSpPr>
            <a:spLocks noGrp="1"/>
          </p:cNvSpPr>
          <p:nvPr>
            <p:ph type="ctrTitle"/>
          </p:nvPr>
        </p:nvSpPr>
        <p:spPr>
          <a:xfrm>
            <a:off x="6096000" y="1492476"/>
            <a:ext cx="5475515" cy="1936523"/>
          </a:xfrm>
        </p:spPr>
        <p:txBody>
          <a:bodyPr anchor="b">
            <a:normAutofit/>
          </a:bodyPr>
          <a:lstStyle>
            <a:lvl1pPr algn="l">
              <a:defRPr sz="4800">
                <a:solidFill>
                  <a:schemeClr val="bg1"/>
                </a:solidFill>
                <a:effectLst>
                  <a:outerShdw blurRad="939800" dist="38100" dir="5400000" algn="t"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B48AA8EF-9770-43F6-68FC-9DC4331EE9A2}"/>
              </a:ext>
            </a:extLst>
          </p:cNvPr>
          <p:cNvSpPr>
            <a:spLocks noGrp="1"/>
          </p:cNvSpPr>
          <p:nvPr>
            <p:ph type="subTitle" idx="1"/>
          </p:nvPr>
        </p:nvSpPr>
        <p:spPr>
          <a:xfrm>
            <a:off x="6096000" y="3429000"/>
            <a:ext cx="5475515" cy="2198914"/>
          </a:xfrm>
        </p:spPr>
        <p:txBody>
          <a:bodyPr/>
          <a:lstStyle>
            <a:lvl1pPr marL="0" indent="0" algn="l">
              <a:buNone/>
              <a:defRPr sz="2400">
                <a:solidFill>
                  <a:schemeClr val="bg1"/>
                </a:solidFill>
                <a:effectLst>
                  <a:outerShdw blurRad="939800" dist="38100" dir="5400000" algn="t"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C8C16661-6364-A389-0A6E-78ABE9546239}"/>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93780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51F53C-6D2C-4416-3A5A-0530893D187E}"/>
              </a:ext>
            </a:extLst>
          </p:cNvPr>
          <p:cNvPicPr>
            <a:picLocks noChangeAspect="1"/>
          </p:cNvPicPr>
          <p:nvPr userDrawn="1"/>
        </p:nvPicPr>
        <p:blipFill>
          <a:blip r:embed="rId3"/>
          <a:stretch>
            <a:fillRect/>
          </a:stretch>
        </p:blipFill>
        <p:spPr>
          <a:xfrm>
            <a:off x="9719732" y="6087856"/>
            <a:ext cx="2185811" cy="463657"/>
          </a:xfrm>
          <a:prstGeom prst="rect">
            <a:avLst/>
          </a:prstGeom>
        </p:spPr>
      </p:pic>
      <p:sp>
        <p:nvSpPr>
          <p:cNvPr id="4" name="Title 1">
            <a:extLst>
              <a:ext uri="{FF2B5EF4-FFF2-40B4-BE49-F238E27FC236}">
                <a16:creationId xmlns:a16="http://schemas.microsoft.com/office/drawing/2014/main" id="{1159CB8F-79DF-91EB-3467-2D3EF96CD510}"/>
              </a:ext>
            </a:extLst>
          </p:cNvPr>
          <p:cNvSpPr>
            <a:spLocks noGrp="1"/>
          </p:cNvSpPr>
          <p:nvPr>
            <p:ph type="title" hasCustomPrompt="1"/>
          </p:nvPr>
        </p:nvSpPr>
        <p:spPr>
          <a:xfrm>
            <a:off x="4215461" y="1458686"/>
            <a:ext cx="7127225" cy="1013062"/>
          </a:xfrm>
        </p:spPr>
        <p:txBody>
          <a:bodyPr/>
          <a:lstStyle>
            <a:lvl1pPr>
              <a:defRPr>
                <a:solidFill>
                  <a:schemeClr val="bg1"/>
                </a:solidFill>
                <a:effectLst>
                  <a:outerShdw blurRad="939800" dist="38100" dir="5400000" algn="t" rotWithShape="0">
                    <a:prstClr val="black">
                      <a:alpha val="40000"/>
                    </a:prstClr>
                  </a:outerShdw>
                </a:effectLst>
              </a:defRPr>
            </a:lvl1pPr>
          </a:lstStyle>
          <a:p>
            <a:r>
              <a:rPr lang="en-US" dirty="0"/>
              <a:t>Speaker Name</a:t>
            </a:r>
          </a:p>
        </p:txBody>
      </p:sp>
      <p:sp>
        <p:nvSpPr>
          <p:cNvPr id="6" name="Content Placeholder 2">
            <a:extLst>
              <a:ext uri="{FF2B5EF4-FFF2-40B4-BE49-F238E27FC236}">
                <a16:creationId xmlns:a16="http://schemas.microsoft.com/office/drawing/2014/main" id="{F5507F00-A821-DCEE-158D-AD998D6D31B9}"/>
              </a:ext>
            </a:extLst>
          </p:cNvPr>
          <p:cNvSpPr>
            <a:spLocks noGrp="1"/>
          </p:cNvSpPr>
          <p:nvPr>
            <p:ph idx="1" hasCustomPrompt="1"/>
          </p:nvPr>
        </p:nvSpPr>
        <p:spPr>
          <a:xfrm>
            <a:off x="4215462" y="2471748"/>
            <a:ext cx="7138338" cy="2894909"/>
          </a:xfrm>
        </p:spPr>
        <p:txBody>
          <a:bodyPr>
            <a:normAutofit/>
          </a:bodyPr>
          <a:lstStyle>
            <a:lvl1pPr marL="0" indent="0">
              <a:buNone/>
              <a:defRPr sz="3200" b="0" i="1">
                <a:solidFill>
                  <a:schemeClr val="bg1"/>
                </a:solidFill>
                <a:effectLst>
                  <a:outerShdw blurRad="939800" dist="38100" dir="5400000" algn="t" rotWithShape="0">
                    <a:prstClr val="black">
                      <a:alpha val="40000"/>
                    </a:prstClr>
                  </a:outerShdw>
                </a:effectLst>
                <a:latin typeface="Avenir Medium Oblique" panose="02000503020000020003" pitchFamily="2" charset="0"/>
              </a:defRPr>
            </a:lvl1pPr>
            <a:lvl2pPr>
              <a:defRPr b="0" i="1">
                <a:latin typeface="Avenir Medium Oblique" panose="02000503020000020003" pitchFamily="2" charset="0"/>
              </a:defRPr>
            </a:lvl2pPr>
            <a:lvl3pPr>
              <a:defRPr b="0" i="1">
                <a:latin typeface="Avenir Medium Oblique" panose="02000503020000020003" pitchFamily="2" charset="0"/>
              </a:defRPr>
            </a:lvl3pPr>
            <a:lvl4pPr>
              <a:defRPr b="0" i="1">
                <a:latin typeface="Avenir Medium Oblique" panose="02000503020000020003" pitchFamily="2" charset="0"/>
              </a:defRPr>
            </a:lvl4pPr>
            <a:lvl5pPr>
              <a:defRPr b="0" i="1">
                <a:latin typeface="Avenir Medium Oblique" panose="02000503020000020003" pitchFamily="2" charset="0"/>
              </a:defRPr>
            </a:lvl5pPr>
          </a:lstStyle>
          <a:p>
            <a:pPr lvl="0"/>
            <a:r>
              <a:rPr lang="en-US" dirty="0"/>
              <a:t>Credentials</a:t>
            </a:r>
          </a:p>
        </p:txBody>
      </p:sp>
      <p:sp>
        <p:nvSpPr>
          <p:cNvPr id="8" name="Picture Placeholder 9">
            <a:extLst>
              <a:ext uri="{FF2B5EF4-FFF2-40B4-BE49-F238E27FC236}">
                <a16:creationId xmlns:a16="http://schemas.microsoft.com/office/drawing/2014/main" id="{04721A9A-08A2-5960-E82B-6D155675DE84}"/>
              </a:ext>
            </a:extLst>
          </p:cNvPr>
          <p:cNvSpPr>
            <a:spLocks noGrp="1"/>
          </p:cNvSpPr>
          <p:nvPr>
            <p:ph type="pic" sz="quarter" idx="10" hasCustomPrompt="1"/>
          </p:nvPr>
        </p:nvSpPr>
        <p:spPr>
          <a:xfrm>
            <a:off x="849313" y="1458912"/>
            <a:ext cx="3036887" cy="3907745"/>
          </a:xfrm>
          <a:solidFill>
            <a:schemeClr val="bg1"/>
          </a:solidFill>
          <a:effectLst/>
        </p:spPr>
        <p:txBody>
          <a:bodyPr anchor="ctr"/>
          <a:lstStyle>
            <a:lvl1pPr marL="0" indent="0" algn="ctr">
              <a:buNone/>
              <a:defRPr>
                <a:solidFill>
                  <a:schemeClr val="bg1"/>
                </a:solidFill>
              </a:defRPr>
            </a:lvl1pPr>
          </a:lstStyle>
          <a:p>
            <a:pPr>
              <a:spcBef>
                <a:spcPts val="0"/>
              </a:spcBef>
            </a:pPr>
            <a:r>
              <a:rPr lang="en-US" sz="2800" i="1" dirty="0">
                <a:solidFill>
                  <a:srgbClr val="00B0F0"/>
                </a:solidFill>
                <a:latin typeface="Avenir Oblique" panose="02000503020000020003" pitchFamily="2" charset="0"/>
              </a:rPr>
              <a:t>Insert </a:t>
            </a:r>
          </a:p>
          <a:p>
            <a:pPr>
              <a:spcBef>
                <a:spcPts val="0"/>
              </a:spcBef>
            </a:pPr>
            <a:r>
              <a:rPr lang="en-US" sz="2800" i="1" dirty="0">
                <a:solidFill>
                  <a:srgbClr val="00B0F0"/>
                </a:solidFill>
                <a:latin typeface="Avenir Oblique" panose="02000503020000020003" pitchFamily="2" charset="0"/>
              </a:rPr>
              <a:t>Speaker</a:t>
            </a:r>
          </a:p>
          <a:p>
            <a:pPr>
              <a:spcBef>
                <a:spcPts val="0"/>
              </a:spcBef>
            </a:pPr>
            <a:r>
              <a:rPr lang="en-US" sz="2800" i="1" dirty="0">
                <a:solidFill>
                  <a:srgbClr val="00B0F0"/>
                </a:solidFill>
                <a:latin typeface="Avenir Oblique" panose="02000503020000020003" pitchFamily="2" charset="0"/>
              </a:rPr>
              <a:t>Headshot</a:t>
            </a:r>
            <a:endParaRPr lang="en-US" sz="2800" i="1" dirty="0">
              <a:solidFill>
                <a:srgbClr val="0070C0"/>
              </a:solidFill>
              <a:latin typeface="AVENIR HEAVY OBLIQUE" panose="02000503020000020003" pitchFamily="2" charset="0"/>
            </a:endParaRPr>
          </a:p>
        </p:txBody>
      </p:sp>
    </p:spTree>
    <p:extLst>
      <p:ext uri="{BB962C8B-B14F-4D97-AF65-F5344CB8AC3E}">
        <p14:creationId xmlns:p14="http://schemas.microsoft.com/office/powerpoint/2010/main" val="196518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51F53C-6D2C-4416-3A5A-0530893D187E}"/>
              </a:ext>
            </a:extLst>
          </p:cNvPr>
          <p:cNvPicPr>
            <a:picLocks noChangeAspect="1"/>
          </p:cNvPicPr>
          <p:nvPr userDrawn="1"/>
        </p:nvPicPr>
        <p:blipFill>
          <a:blip r:embed="rId3"/>
          <a:stretch>
            <a:fillRect/>
          </a:stretch>
        </p:blipFill>
        <p:spPr>
          <a:xfrm>
            <a:off x="9719732" y="6087856"/>
            <a:ext cx="2185811" cy="463657"/>
          </a:xfrm>
          <a:prstGeom prst="rect">
            <a:avLst/>
          </a:prstGeom>
        </p:spPr>
      </p:pic>
      <p:sp>
        <p:nvSpPr>
          <p:cNvPr id="6" name="Content Placeholder 2">
            <a:extLst>
              <a:ext uri="{FF2B5EF4-FFF2-40B4-BE49-F238E27FC236}">
                <a16:creationId xmlns:a16="http://schemas.microsoft.com/office/drawing/2014/main" id="{F5507F00-A821-DCEE-158D-AD998D6D31B9}"/>
              </a:ext>
            </a:extLst>
          </p:cNvPr>
          <p:cNvSpPr>
            <a:spLocks noGrp="1"/>
          </p:cNvSpPr>
          <p:nvPr>
            <p:ph idx="1" hasCustomPrompt="1"/>
          </p:nvPr>
        </p:nvSpPr>
        <p:spPr>
          <a:xfrm>
            <a:off x="3208468" y="2129742"/>
            <a:ext cx="2760212" cy="2905245"/>
          </a:xfrm>
        </p:spPr>
        <p:txBody>
          <a:bodyPr>
            <a:normAutofit/>
          </a:bodyPr>
          <a:lstStyle>
            <a:lvl1pPr marL="0" indent="0">
              <a:buNone/>
              <a:defRPr sz="2400" b="0" i="1">
                <a:solidFill>
                  <a:schemeClr val="bg1"/>
                </a:solidFill>
                <a:effectLst>
                  <a:outerShdw blurRad="939800" dist="38100" dir="5400000" algn="t" rotWithShape="0">
                    <a:prstClr val="black">
                      <a:alpha val="40000"/>
                    </a:prstClr>
                  </a:outerShdw>
                </a:effectLst>
                <a:latin typeface="Avenir Medium Oblique" panose="02000503020000020003" pitchFamily="2" charset="0"/>
              </a:defRPr>
            </a:lvl1pPr>
            <a:lvl2pPr>
              <a:defRPr b="0" i="1">
                <a:latin typeface="Avenir Medium Oblique" panose="02000503020000020003" pitchFamily="2" charset="0"/>
              </a:defRPr>
            </a:lvl2pPr>
            <a:lvl3pPr>
              <a:defRPr b="0" i="1">
                <a:latin typeface="Avenir Medium Oblique" panose="02000503020000020003" pitchFamily="2" charset="0"/>
              </a:defRPr>
            </a:lvl3pPr>
            <a:lvl4pPr>
              <a:defRPr b="0" i="1">
                <a:latin typeface="Avenir Medium Oblique" panose="02000503020000020003" pitchFamily="2" charset="0"/>
              </a:defRPr>
            </a:lvl4pPr>
            <a:lvl5pPr>
              <a:defRPr b="0" i="1">
                <a:latin typeface="Avenir Medium Oblique" panose="02000503020000020003" pitchFamily="2" charset="0"/>
              </a:defRPr>
            </a:lvl5pPr>
          </a:lstStyle>
          <a:p>
            <a:pPr lvl="0"/>
            <a:r>
              <a:rPr lang="en-US" dirty="0"/>
              <a:t>Credentials</a:t>
            </a:r>
          </a:p>
        </p:txBody>
      </p:sp>
      <p:sp>
        <p:nvSpPr>
          <p:cNvPr id="8" name="Picture Placeholder 9">
            <a:extLst>
              <a:ext uri="{FF2B5EF4-FFF2-40B4-BE49-F238E27FC236}">
                <a16:creationId xmlns:a16="http://schemas.microsoft.com/office/drawing/2014/main" id="{04721A9A-08A2-5960-E82B-6D155675DE84}"/>
              </a:ext>
            </a:extLst>
          </p:cNvPr>
          <p:cNvSpPr>
            <a:spLocks noGrp="1"/>
          </p:cNvSpPr>
          <p:nvPr>
            <p:ph type="pic" sz="quarter" idx="10" hasCustomPrompt="1"/>
          </p:nvPr>
        </p:nvSpPr>
        <p:spPr>
          <a:xfrm>
            <a:off x="386328" y="1458687"/>
            <a:ext cx="2634666" cy="3576300"/>
          </a:xfrm>
          <a:solidFill>
            <a:schemeClr val="bg1"/>
          </a:solidFill>
          <a:effectLst/>
        </p:spPr>
        <p:txBody>
          <a:bodyPr anchor="ctr"/>
          <a:lstStyle>
            <a:lvl1pPr marL="0" indent="0" algn="ctr">
              <a:buNone/>
              <a:defRPr>
                <a:solidFill>
                  <a:schemeClr val="bg1"/>
                </a:solidFill>
              </a:defRPr>
            </a:lvl1pPr>
          </a:lstStyle>
          <a:p>
            <a:pPr>
              <a:spcBef>
                <a:spcPts val="0"/>
              </a:spcBef>
            </a:pPr>
            <a:r>
              <a:rPr lang="en-US" sz="2800" i="1" dirty="0">
                <a:solidFill>
                  <a:srgbClr val="00B0F0"/>
                </a:solidFill>
                <a:latin typeface="Avenir Oblique" panose="02000503020000020003" pitchFamily="2" charset="0"/>
              </a:rPr>
              <a:t>Insert </a:t>
            </a:r>
          </a:p>
          <a:p>
            <a:pPr>
              <a:spcBef>
                <a:spcPts val="0"/>
              </a:spcBef>
            </a:pPr>
            <a:r>
              <a:rPr lang="en-US" sz="2800" i="1" dirty="0">
                <a:solidFill>
                  <a:srgbClr val="00B0F0"/>
                </a:solidFill>
                <a:latin typeface="Avenir Oblique" panose="02000503020000020003" pitchFamily="2" charset="0"/>
              </a:rPr>
              <a:t>Speaker</a:t>
            </a:r>
          </a:p>
          <a:p>
            <a:pPr>
              <a:spcBef>
                <a:spcPts val="0"/>
              </a:spcBef>
            </a:pPr>
            <a:r>
              <a:rPr lang="en-US" sz="2800" i="1" dirty="0">
                <a:solidFill>
                  <a:srgbClr val="00B0F0"/>
                </a:solidFill>
                <a:latin typeface="Avenir Oblique" panose="02000503020000020003" pitchFamily="2" charset="0"/>
              </a:rPr>
              <a:t>Headshot</a:t>
            </a:r>
            <a:endParaRPr lang="en-US" sz="2800" i="1" dirty="0">
              <a:solidFill>
                <a:srgbClr val="0070C0"/>
              </a:solidFill>
              <a:latin typeface="AVENIR HEAVY OBLIQUE" panose="02000503020000020003" pitchFamily="2" charset="0"/>
            </a:endParaRPr>
          </a:p>
        </p:txBody>
      </p:sp>
      <p:sp>
        <p:nvSpPr>
          <p:cNvPr id="14" name="Content Placeholder 2">
            <a:extLst>
              <a:ext uri="{FF2B5EF4-FFF2-40B4-BE49-F238E27FC236}">
                <a16:creationId xmlns:a16="http://schemas.microsoft.com/office/drawing/2014/main" id="{072A4967-56D9-FFBB-AEE8-C9E29BFE6E66}"/>
              </a:ext>
            </a:extLst>
          </p:cNvPr>
          <p:cNvSpPr>
            <a:spLocks noGrp="1"/>
          </p:cNvSpPr>
          <p:nvPr>
            <p:ph idx="11" hasCustomPrompt="1"/>
          </p:nvPr>
        </p:nvSpPr>
        <p:spPr>
          <a:xfrm>
            <a:off x="9018959" y="2129742"/>
            <a:ext cx="2760212" cy="2905245"/>
          </a:xfrm>
        </p:spPr>
        <p:txBody>
          <a:bodyPr>
            <a:normAutofit/>
          </a:bodyPr>
          <a:lstStyle>
            <a:lvl1pPr marL="0" indent="0">
              <a:buNone/>
              <a:defRPr sz="2400" b="0" i="1">
                <a:solidFill>
                  <a:schemeClr val="bg1"/>
                </a:solidFill>
                <a:effectLst>
                  <a:outerShdw blurRad="939800" dist="38100" dir="5400000" algn="t" rotWithShape="0">
                    <a:prstClr val="black">
                      <a:alpha val="40000"/>
                    </a:prstClr>
                  </a:outerShdw>
                </a:effectLst>
                <a:latin typeface="Avenir Medium Oblique" panose="02000503020000020003" pitchFamily="2" charset="0"/>
              </a:defRPr>
            </a:lvl1pPr>
            <a:lvl2pPr>
              <a:defRPr b="0" i="1">
                <a:latin typeface="Avenir Medium Oblique" panose="02000503020000020003" pitchFamily="2" charset="0"/>
              </a:defRPr>
            </a:lvl2pPr>
            <a:lvl3pPr>
              <a:defRPr b="0" i="1">
                <a:latin typeface="Avenir Medium Oblique" panose="02000503020000020003" pitchFamily="2" charset="0"/>
              </a:defRPr>
            </a:lvl3pPr>
            <a:lvl4pPr>
              <a:defRPr b="0" i="1">
                <a:latin typeface="Avenir Medium Oblique" panose="02000503020000020003" pitchFamily="2" charset="0"/>
              </a:defRPr>
            </a:lvl4pPr>
            <a:lvl5pPr>
              <a:defRPr b="0" i="1">
                <a:latin typeface="Avenir Medium Oblique" panose="02000503020000020003" pitchFamily="2" charset="0"/>
              </a:defRPr>
            </a:lvl5pPr>
          </a:lstStyle>
          <a:p>
            <a:pPr lvl="0"/>
            <a:r>
              <a:rPr lang="en-US" dirty="0"/>
              <a:t>Credentials</a:t>
            </a:r>
          </a:p>
        </p:txBody>
      </p:sp>
      <p:sp>
        <p:nvSpPr>
          <p:cNvPr id="15" name="Picture Placeholder 9">
            <a:extLst>
              <a:ext uri="{FF2B5EF4-FFF2-40B4-BE49-F238E27FC236}">
                <a16:creationId xmlns:a16="http://schemas.microsoft.com/office/drawing/2014/main" id="{EBEB204E-48A3-134F-FB5D-BE80AA4868E6}"/>
              </a:ext>
            </a:extLst>
          </p:cNvPr>
          <p:cNvSpPr>
            <a:spLocks noGrp="1"/>
          </p:cNvSpPr>
          <p:nvPr>
            <p:ph type="pic" sz="quarter" idx="12" hasCustomPrompt="1"/>
          </p:nvPr>
        </p:nvSpPr>
        <p:spPr>
          <a:xfrm>
            <a:off x="6196819" y="1458687"/>
            <a:ext cx="2634666" cy="3576300"/>
          </a:xfrm>
          <a:solidFill>
            <a:schemeClr val="bg1"/>
          </a:solidFill>
          <a:effectLst/>
        </p:spPr>
        <p:txBody>
          <a:bodyPr anchor="ctr"/>
          <a:lstStyle>
            <a:lvl1pPr marL="0" indent="0" algn="ctr">
              <a:buNone/>
              <a:defRPr>
                <a:solidFill>
                  <a:schemeClr val="bg1"/>
                </a:solidFill>
              </a:defRPr>
            </a:lvl1pPr>
          </a:lstStyle>
          <a:p>
            <a:pPr>
              <a:spcBef>
                <a:spcPts val="0"/>
              </a:spcBef>
            </a:pPr>
            <a:r>
              <a:rPr lang="en-US" sz="2800" i="1" dirty="0">
                <a:solidFill>
                  <a:srgbClr val="00B0F0"/>
                </a:solidFill>
                <a:latin typeface="Avenir Oblique" panose="02000503020000020003" pitchFamily="2" charset="0"/>
              </a:rPr>
              <a:t>Insert </a:t>
            </a:r>
          </a:p>
          <a:p>
            <a:pPr>
              <a:spcBef>
                <a:spcPts val="0"/>
              </a:spcBef>
            </a:pPr>
            <a:r>
              <a:rPr lang="en-US" sz="2800" i="1" dirty="0">
                <a:solidFill>
                  <a:srgbClr val="00B0F0"/>
                </a:solidFill>
                <a:latin typeface="Avenir Oblique" panose="02000503020000020003" pitchFamily="2" charset="0"/>
              </a:rPr>
              <a:t>Speaker</a:t>
            </a:r>
          </a:p>
          <a:p>
            <a:pPr>
              <a:spcBef>
                <a:spcPts val="0"/>
              </a:spcBef>
            </a:pPr>
            <a:r>
              <a:rPr lang="en-US" sz="2800" i="1" dirty="0">
                <a:solidFill>
                  <a:srgbClr val="00B0F0"/>
                </a:solidFill>
                <a:latin typeface="Avenir Oblique" panose="02000503020000020003" pitchFamily="2" charset="0"/>
              </a:rPr>
              <a:t>Headshot</a:t>
            </a:r>
            <a:endParaRPr lang="en-US" sz="2800" i="1" dirty="0">
              <a:solidFill>
                <a:srgbClr val="0070C0"/>
              </a:solidFill>
              <a:latin typeface="AVENIR HEAVY OBLIQUE" panose="02000503020000020003" pitchFamily="2" charset="0"/>
            </a:endParaRPr>
          </a:p>
        </p:txBody>
      </p:sp>
      <p:sp>
        <p:nvSpPr>
          <p:cNvPr id="17" name="Content Placeholder 2">
            <a:extLst>
              <a:ext uri="{FF2B5EF4-FFF2-40B4-BE49-F238E27FC236}">
                <a16:creationId xmlns:a16="http://schemas.microsoft.com/office/drawing/2014/main" id="{B2AAAEF3-6C25-10CE-2AE0-D10DBDDB6C02}"/>
              </a:ext>
            </a:extLst>
          </p:cNvPr>
          <p:cNvSpPr>
            <a:spLocks noGrp="1"/>
          </p:cNvSpPr>
          <p:nvPr>
            <p:ph idx="13" hasCustomPrompt="1"/>
          </p:nvPr>
        </p:nvSpPr>
        <p:spPr>
          <a:xfrm>
            <a:off x="3208468" y="1469985"/>
            <a:ext cx="2760212" cy="659757"/>
          </a:xfrm>
        </p:spPr>
        <p:txBody>
          <a:bodyPr>
            <a:normAutofit/>
          </a:bodyPr>
          <a:lstStyle>
            <a:lvl1pPr marL="0" indent="0">
              <a:buNone/>
              <a:defRPr sz="2800" b="1" i="1">
                <a:solidFill>
                  <a:schemeClr val="bg1"/>
                </a:solidFill>
                <a:effectLst>
                  <a:outerShdw blurRad="939800" dist="38100" dir="5400000" algn="t" rotWithShape="0">
                    <a:prstClr val="black">
                      <a:alpha val="40000"/>
                    </a:prstClr>
                  </a:outerShdw>
                </a:effectLst>
                <a:latin typeface="Avenir Black Oblique" panose="02000503020000020003" pitchFamily="2" charset="0"/>
              </a:defRPr>
            </a:lvl1pPr>
            <a:lvl2pPr>
              <a:defRPr b="0" i="1">
                <a:latin typeface="Avenir Medium Oblique" panose="02000503020000020003" pitchFamily="2" charset="0"/>
              </a:defRPr>
            </a:lvl2pPr>
            <a:lvl3pPr>
              <a:defRPr b="0" i="1">
                <a:latin typeface="Avenir Medium Oblique" panose="02000503020000020003" pitchFamily="2" charset="0"/>
              </a:defRPr>
            </a:lvl3pPr>
            <a:lvl4pPr>
              <a:defRPr b="0" i="1">
                <a:latin typeface="Avenir Medium Oblique" panose="02000503020000020003" pitchFamily="2" charset="0"/>
              </a:defRPr>
            </a:lvl4pPr>
            <a:lvl5pPr>
              <a:defRPr b="0" i="1">
                <a:latin typeface="Avenir Medium Oblique" panose="02000503020000020003" pitchFamily="2" charset="0"/>
              </a:defRPr>
            </a:lvl5pPr>
          </a:lstStyle>
          <a:p>
            <a:pPr lvl="0"/>
            <a:r>
              <a:rPr lang="en-US" dirty="0"/>
              <a:t>Speaker Name</a:t>
            </a:r>
          </a:p>
        </p:txBody>
      </p:sp>
      <p:sp>
        <p:nvSpPr>
          <p:cNvPr id="18" name="Content Placeholder 2">
            <a:extLst>
              <a:ext uri="{FF2B5EF4-FFF2-40B4-BE49-F238E27FC236}">
                <a16:creationId xmlns:a16="http://schemas.microsoft.com/office/drawing/2014/main" id="{16EF0CE5-DBD6-107B-A05C-D92D945630E1}"/>
              </a:ext>
            </a:extLst>
          </p:cNvPr>
          <p:cNvSpPr>
            <a:spLocks noGrp="1"/>
          </p:cNvSpPr>
          <p:nvPr>
            <p:ph idx="14" hasCustomPrompt="1"/>
          </p:nvPr>
        </p:nvSpPr>
        <p:spPr>
          <a:xfrm>
            <a:off x="9007384" y="1469985"/>
            <a:ext cx="2760212" cy="659757"/>
          </a:xfrm>
        </p:spPr>
        <p:txBody>
          <a:bodyPr>
            <a:normAutofit/>
          </a:bodyPr>
          <a:lstStyle>
            <a:lvl1pPr marL="0" indent="0">
              <a:buNone/>
              <a:defRPr sz="2800" b="1" i="1">
                <a:solidFill>
                  <a:schemeClr val="bg1"/>
                </a:solidFill>
                <a:effectLst>
                  <a:outerShdw blurRad="939800" dist="38100" dir="5400000" algn="t" rotWithShape="0">
                    <a:prstClr val="black">
                      <a:alpha val="40000"/>
                    </a:prstClr>
                  </a:outerShdw>
                </a:effectLst>
                <a:latin typeface="Avenir Black Oblique" panose="02000503020000020003" pitchFamily="2" charset="0"/>
              </a:defRPr>
            </a:lvl1pPr>
            <a:lvl2pPr>
              <a:defRPr b="0" i="1">
                <a:latin typeface="Avenir Medium Oblique" panose="02000503020000020003" pitchFamily="2" charset="0"/>
              </a:defRPr>
            </a:lvl2pPr>
            <a:lvl3pPr>
              <a:defRPr b="0" i="1">
                <a:latin typeface="Avenir Medium Oblique" panose="02000503020000020003" pitchFamily="2" charset="0"/>
              </a:defRPr>
            </a:lvl3pPr>
            <a:lvl4pPr>
              <a:defRPr b="0" i="1">
                <a:latin typeface="Avenir Medium Oblique" panose="02000503020000020003" pitchFamily="2" charset="0"/>
              </a:defRPr>
            </a:lvl4pPr>
            <a:lvl5pPr>
              <a:defRPr b="0" i="1">
                <a:latin typeface="Avenir Medium Oblique" panose="02000503020000020003" pitchFamily="2" charset="0"/>
              </a:defRPr>
            </a:lvl5pPr>
          </a:lstStyle>
          <a:p>
            <a:pPr lvl="0"/>
            <a:r>
              <a:rPr lang="en-US" dirty="0"/>
              <a:t>Speaker Name</a:t>
            </a:r>
          </a:p>
        </p:txBody>
      </p:sp>
    </p:spTree>
    <p:extLst>
      <p:ext uri="{BB962C8B-B14F-4D97-AF65-F5344CB8AC3E}">
        <p14:creationId xmlns:p14="http://schemas.microsoft.com/office/powerpoint/2010/main" val="262558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538571-C895-221F-697D-8C93BDCFA5F4}"/>
              </a:ext>
            </a:extLst>
          </p:cNvPr>
          <p:cNvSpPr/>
          <p:nvPr userDrawn="1"/>
        </p:nvSpPr>
        <p:spPr>
          <a:xfrm>
            <a:off x="0" y="0"/>
            <a:ext cx="12192000"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39800" dist="38100" dir="5400000" algn="t" rotWithShape="0">
                  <a:prstClr val="black">
                    <a:alpha val="40000"/>
                  </a:prstClr>
                </a:outerShdw>
              </a:effectLst>
            </a:endParaRPr>
          </a:p>
        </p:txBody>
      </p:sp>
      <p:sp>
        <p:nvSpPr>
          <p:cNvPr id="2" name="Title 1">
            <a:extLst>
              <a:ext uri="{FF2B5EF4-FFF2-40B4-BE49-F238E27FC236}">
                <a16:creationId xmlns:a16="http://schemas.microsoft.com/office/drawing/2014/main" id="{E487A2D9-D07E-D53E-BEDA-E7458794690F}"/>
              </a:ext>
            </a:extLst>
          </p:cNvPr>
          <p:cNvSpPr>
            <a:spLocks noGrp="1"/>
          </p:cNvSpPr>
          <p:nvPr>
            <p:ph type="title"/>
          </p:nvPr>
        </p:nvSpPr>
        <p:spPr>
          <a:xfrm>
            <a:off x="6096000" y="365125"/>
            <a:ext cx="5257800" cy="1325563"/>
          </a:xfrm>
        </p:spPr>
        <p:txBody>
          <a:bodyPr/>
          <a:lstStyle>
            <a:lvl1pPr>
              <a:defRPr>
                <a:solidFill>
                  <a:schemeClr val="bg1"/>
                </a:solidFill>
                <a:effectLst>
                  <a:outerShdw blurRad="939800" dist="38100" dir="5400000" algn="t"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46040313-D946-D448-B86F-F3C2935EA42D}"/>
              </a:ext>
            </a:extLst>
          </p:cNvPr>
          <p:cNvSpPr>
            <a:spLocks noGrp="1"/>
          </p:cNvSpPr>
          <p:nvPr>
            <p:ph idx="1"/>
          </p:nvPr>
        </p:nvSpPr>
        <p:spPr>
          <a:xfrm>
            <a:off x="6096000" y="1825625"/>
            <a:ext cx="5257800" cy="4351338"/>
          </a:xfrm>
        </p:spPr>
        <p:txBody>
          <a:bodyPr/>
          <a:lstStyle>
            <a:lvl1pPr>
              <a:defRPr>
                <a:solidFill>
                  <a:schemeClr val="bg1"/>
                </a:solidFill>
                <a:effectLst>
                  <a:outerShdw blurRad="939800" dist="38100" dir="5400000" algn="t" rotWithShape="0">
                    <a:prstClr val="black">
                      <a:alpha val="40000"/>
                    </a:prstClr>
                  </a:outerShdw>
                </a:effectLst>
              </a:defRPr>
            </a:lvl1pPr>
            <a:lvl2pPr>
              <a:defRPr>
                <a:solidFill>
                  <a:schemeClr val="bg1"/>
                </a:solidFill>
                <a:effectLst>
                  <a:outerShdw blurRad="939800" dist="38100" dir="5400000" algn="t" rotWithShape="0">
                    <a:prstClr val="black">
                      <a:alpha val="40000"/>
                    </a:prstClr>
                  </a:outerShdw>
                </a:effectLst>
              </a:defRPr>
            </a:lvl2pPr>
            <a:lvl3pPr>
              <a:defRPr>
                <a:solidFill>
                  <a:schemeClr val="bg1"/>
                </a:solidFill>
                <a:effectLst>
                  <a:outerShdw blurRad="939800" dist="38100" dir="5400000" algn="t" rotWithShape="0">
                    <a:prstClr val="black">
                      <a:alpha val="40000"/>
                    </a:prstClr>
                  </a:outerShdw>
                </a:effectLst>
              </a:defRPr>
            </a:lvl3pPr>
            <a:lvl4pPr>
              <a:defRPr>
                <a:solidFill>
                  <a:schemeClr val="bg1"/>
                </a:solidFill>
                <a:effectLst>
                  <a:outerShdw blurRad="939800" dist="38100" dir="5400000" algn="t" rotWithShape="0">
                    <a:prstClr val="black">
                      <a:alpha val="40000"/>
                    </a:prstClr>
                  </a:outerShdw>
                </a:effectLst>
              </a:defRPr>
            </a:lvl4pPr>
            <a:lvl5pPr>
              <a:defRPr>
                <a:solidFill>
                  <a:schemeClr val="bg1"/>
                </a:solidFill>
                <a:effectLst>
                  <a:outerShdw blurRad="939800" dist="38100" dir="5400000" algn="t"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191AF82-993F-64A5-71A4-969B67DB174B}"/>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131622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A6CF44-D081-D0DB-E88D-2DE2DF7C1F85}"/>
              </a:ext>
            </a:extLst>
          </p:cNvPr>
          <p:cNvSpPr/>
          <p:nvPr userDrawn="1"/>
        </p:nvSpPr>
        <p:spPr>
          <a:xfrm>
            <a:off x="0" y="2037144"/>
            <a:ext cx="12192000" cy="482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DA1550-B90D-53B9-1878-732ABE7BF4A4}"/>
              </a:ext>
            </a:extLst>
          </p:cNvPr>
          <p:cNvSpPr/>
          <p:nvPr userDrawn="1"/>
        </p:nvSpPr>
        <p:spPr>
          <a:xfrm>
            <a:off x="0" y="0"/>
            <a:ext cx="12192000" cy="2037144"/>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7A2D9-D07E-D53E-BEDA-E7458794690F}"/>
              </a:ext>
            </a:extLst>
          </p:cNvPr>
          <p:cNvSpPr>
            <a:spLocks noGrp="1"/>
          </p:cNvSpPr>
          <p:nvPr>
            <p:ph type="title"/>
          </p:nvPr>
        </p:nvSpPr>
        <p:spPr>
          <a:xfrm>
            <a:off x="2732048" y="365125"/>
            <a:ext cx="8621751" cy="1325563"/>
          </a:xfrm>
        </p:spPr>
        <p:txBody>
          <a:bodyPr/>
          <a:lstStyle>
            <a:lvl1pPr>
              <a:defRPr>
                <a:solidFill>
                  <a:schemeClr val="bg1"/>
                </a:solidFill>
                <a:effectLst>
                  <a:outerShdw blurRad="939800" dist="38100" dir="5400000" algn="t"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46040313-D946-D448-B86F-F3C2935EA42D}"/>
              </a:ext>
            </a:extLst>
          </p:cNvPr>
          <p:cNvSpPr>
            <a:spLocks noGrp="1"/>
          </p:cNvSpPr>
          <p:nvPr>
            <p:ph idx="1"/>
          </p:nvPr>
        </p:nvSpPr>
        <p:spPr>
          <a:xfrm>
            <a:off x="838200" y="2297151"/>
            <a:ext cx="10515600" cy="3879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312376F-EC44-3029-665C-496D5CBC5CD9}"/>
              </a:ext>
            </a:extLst>
          </p:cNvPr>
          <p:cNvPicPr>
            <a:picLocks noChangeAspect="1"/>
          </p:cNvPicPr>
          <p:nvPr userDrawn="1"/>
        </p:nvPicPr>
        <p:blipFill>
          <a:blip r:embed="rId3">
            <a:lum bright="-100000"/>
          </a:blip>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238542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06C4BD-E00D-3E8A-DC98-942B4A6B8815}"/>
              </a:ext>
            </a:extLst>
          </p:cNvPr>
          <p:cNvSpPr/>
          <p:nvPr userDrawn="1"/>
        </p:nvSpPr>
        <p:spPr>
          <a:xfrm>
            <a:off x="0" y="0"/>
            <a:ext cx="12192000" cy="6858000"/>
          </a:xfrm>
          <a:prstGeom prst="rect">
            <a:avLst/>
          </a:prstGeom>
          <a:gradFill>
            <a:gsLst>
              <a:gs pos="0">
                <a:srgbClr val="95C93D"/>
              </a:gs>
              <a:gs pos="100000">
                <a:srgbClr val="00B0F0">
                  <a:alpha val="4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39800" dist="38100" dir="5400000" algn="t" rotWithShape="0">
                  <a:prstClr val="black">
                    <a:alpha val="40000"/>
                  </a:prstClr>
                </a:outerShdw>
              </a:effectLst>
            </a:endParaRPr>
          </a:p>
        </p:txBody>
      </p:sp>
      <p:sp>
        <p:nvSpPr>
          <p:cNvPr id="2" name="Title 1">
            <a:extLst>
              <a:ext uri="{FF2B5EF4-FFF2-40B4-BE49-F238E27FC236}">
                <a16:creationId xmlns:a16="http://schemas.microsoft.com/office/drawing/2014/main" id="{96AAA37C-C11F-A23E-EBA8-9124456216D1}"/>
              </a:ext>
            </a:extLst>
          </p:cNvPr>
          <p:cNvSpPr>
            <a:spLocks noGrp="1"/>
          </p:cNvSpPr>
          <p:nvPr>
            <p:ph type="title" hasCustomPrompt="1"/>
          </p:nvPr>
        </p:nvSpPr>
        <p:spPr>
          <a:xfrm>
            <a:off x="2035613" y="952994"/>
            <a:ext cx="8120774" cy="1874290"/>
          </a:xfrm>
          <a:effectLst/>
        </p:spPr>
        <p:txBody>
          <a:bodyPr anchor="ctr"/>
          <a:lstStyle>
            <a:lvl1pPr algn="ctr">
              <a:defRPr sz="6000">
                <a:solidFill>
                  <a:schemeClr val="bg1"/>
                </a:solidFill>
                <a:effectLst>
                  <a:glow rad="84278">
                    <a:schemeClr val="tx1">
                      <a:lumMod val="75000"/>
                      <a:lumOff val="25000"/>
                      <a:alpha val="4000"/>
                    </a:schemeClr>
                  </a:glow>
                  <a:outerShdw blurRad="939800" dist="38100" dir="5400000" algn="t" rotWithShape="0">
                    <a:prstClr val="black">
                      <a:alpha val="40000"/>
                    </a:prstClr>
                  </a:outerShdw>
                </a:effectLst>
              </a:defRPr>
            </a:lvl1pPr>
          </a:lstStyle>
          <a:p>
            <a:r>
              <a:rPr lang="en-US" dirty="0"/>
              <a:t>Transition Slide</a:t>
            </a:r>
          </a:p>
        </p:txBody>
      </p:sp>
      <p:sp>
        <p:nvSpPr>
          <p:cNvPr id="3" name="Text Placeholder 2">
            <a:extLst>
              <a:ext uri="{FF2B5EF4-FFF2-40B4-BE49-F238E27FC236}">
                <a16:creationId xmlns:a16="http://schemas.microsoft.com/office/drawing/2014/main" id="{4F2B1EE1-BA80-3725-BCE8-F2F306AF7F02}"/>
              </a:ext>
            </a:extLst>
          </p:cNvPr>
          <p:cNvSpPr>
            <a:spLocks noGrp="1"/>
          </p:cNvSpPr>
          <p:nvPr>
            <p:ph type="body" idx="1"/>
          </p:nvPr>
        </p:nvSpPr>
        <p:spPr>
          <a:xfrm>
            <a:off x="3796095" y="5145895"/>
            <a:ext cx="4599809" cy="759111"/>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9D51F53C-6D2C-4416-3A5A-0530893D187E}"/>
              </a:ext>
            </a:extLst>
          </p:cNvPr>
          <p:cNvPicPr>
            <a:picLocks noChangeAspect="1"/>
          </p:cNvPicPr>
          <p:nvPr userDrawn="1"/>
        </p:nvPicPr>
        <p:blipFill>
          <a:blip r:embed="rId3"/>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334258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BE0389-B10F-ED49-B584-B57307EFA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11A8E1-19ED-D5DD-AE15-A1C015EC8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296389"/>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49" r:id="rId3"/>
    <p:sldLayoutId id="2147483669" r:id="rId4"/>
    <p:sldLayoutId id="2147483670" r:id="rId5"/>
    <p:sldLayoutId id="2147483671" r:id="rId6"/>
    <p:sldLayoutId id="2147483650" r:id="rId7"/>
    <p:sldLayoutId id="2147483666" r:id="rId8"/>
    <p:sldLayoutId id="2147483651" r:id="rId9"/>
    <p:sldLayoutId id="2147483653" r:id="rId10"/>
    <p:sldLayoutId id="2147483660" r:id="rId11"/>
    <p:sldLayoutId id="2147483663" r:id="rId12"/>
    <p:sldLayoutId id="2147483664" r:id="rId13"/>
  </p:sldLayoutIdLst>
  <p:txStyles>
    <p:titleStyle>
      <a:lvl1pPr algn="l" defTabSz="914400" rtl="0" eaLnBrk="1" latinLnBrk="0" hangingPunct="1">
        <a:lnSpc>
          <a:spcPct val="90000"/>
        </a:lnSpc>
        <a:spcBef>
          <a:spcPct val="0"/>
        </a:spcBef>
        <a:buNone/>
        <a:defRPr sz="4400" b="1" i="1" kern="1200">
          <a:solidFill>
            <a:schemeClr val="tx1"/>
          </a:solidFill>
          <a:latin typeface="Avenir Black Oblique"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28BAE5-6090-0051-A85B-975E9F4B5A2E}"/>
              </a:ext>
            </a:extLst>
          </p:cNvPr>
          <p:cNvPicPr>
            <a:picLocks noChangeAspect="1"/>
          </p:cNvPicPr>
          <p:nvPr/>
        </p:nvPicPr>
        <p:blipFill>
          <a:blip r:embed="rId3"/>
          <a:stretch>
            <a:fillRect/>
          </a:stretch>
        </p:blipFill>
        <p:spPr>
          <a:xfrm>
            <a:off x="4240090" y="1109427"/>
            <a:ext cx="8224626" cy="3972913"/>
          </a:xfrm>
          <a:prstGeom prst="rect">
            <a:avLst/>
          </a:prstGeom>
        </p:spPr>
      </p:pic>
      <p:pic>
        <p:nvPicPr>
          <p:cNvPr id="2" name="Picture 1">
            <a:extLst>
              <a:ext uri="{FF2B5EF4-FFF2-40B4-BE49-F238E27FC236}">
                <a16:creationId xmlns:a16="http://schemas.microsoft.com/office/drawing/2014/main" id="{00E4E67D-91F5-869E-E031-4B76EC3626B9}"/>
              </a:ext>
            </a:extLst>
          </p:cNvPr>
          <p:cNvPicPr>
            <a:picLocks noChangeAspect="1"/>
          </p:cNvPicPr>
          <p:nvPr/>
        </p:nvPicPr>
        <p:blipFill>
          <a:blip r:embed="rId4"/>
          <a:stretch>
            <a:fillRect/>
          </a:stretch>
        </p:blipFill>
        <p:spPr>
          <a:xfrm>
            <a:off x="9719732" y="6087856"/>
            <a:ext cx="2185811" cy="463657"/>
          </a:xfrm>
          <a:prstGeom prst="rect">
            <a:avLst/>
          </a:prstGeom>
        </p:spPr>
      </p:pic>
    </p:spTree>
    <p:extLst>
      <p:ext uri="{BB962C8B-B14F-4D97-AF65-F5344CB8AC3E}">
        <p14:creationId xmlns:p14="http://schemas.microsoft.com/office/powerpoint/2010/main" val="169742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36E64-667B-5D06-D89D-01AA8850CE54}"/>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40CDF5A2-F60A-492E-E55F-AACF2BD017D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45213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B3094C-345D-DBB7-9B2D-3B7BF838931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E4EABAB-8177-318E-FFC6-6374316F327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9753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29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917B5F-BAF3-8A9D-6E4E-1EBB01B4AA57}"/>
              </a:ext>
            </a:extLst>
          </p:cNvPr>
          <p:cNvSpPr txBox="1"/>
          <p:nvPr/>
        </p:nvSpPr>
        <p:spPr>
          <a:xfrm>
            <a:off x="8025415" y="2921168"/>
            <a:ext cx="1828800" cy="1015663"/>
          </a:xfrm>
          <a:prstGeom prst="rect">
            <a:avLst/>
          </a:prstGeom>
          <a:noFill/>
        </p:spPr>
        <p:txBody>
          <a:bodyPr wrap="square" rtlCol="0">
            <a:spAutoFit/>
          </a:bodyPr>
          <a:lstStyle/>
          <a:p>
            <a:r>
              <a:rPr lang="en-US" sz="6000" b="1" dirty="0">
                <a:solidFill>
                  <a:schemeClr val="bg1"/>
                </a:solidFill>
              </a:rPr>
              <a:t>Q&amp;A</a:t>
            </a:r>
          </a:p>
        </p:txBody>
      </p:sp>
    </p:spTree>
    <p:extLst>
      <p:ext uri="{BB962C8B-B14F-4D97-AF65-F5344CB8AC3E}">
        <p14:creationId xmlns:p14="http://schemas.microsoft.com/office/powerpoint/2010/main" val="3152178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28BAE5-6090-0051-A85B-975E9F4B5A2E}"/>
              </a:ext>
            </a:extLst>
          </p:cNvPr>
          <p:cNvPicPr>
            <a:picLocks noChangeAspect="1"/>
          </p:cNvPicPr>
          <p:nvPr/>
        </p:nvPicPr>
        <p:blipFill>
          <a:blip r:embed="rId3"/>
          <a:stretch>
            <a:fillRect/>
          </a:stretch>
        </p:blipFill>
        <p:spPr>
          <a:xfrm>
            <a:off x="4240090" y="1109427"/>
            <a:ext cx="8224626" cy="3972913"/>
          </a:xfrm>
          <a:prstGeom prst="rect">
            <a:avLst/>
          </a:prstGeom>
        </p:spPr>
      </p:pic>
      <p:pic>
        <p:nvPicPr>
          <p:cNvPr id="2" name="Picture 1">
            <a:extLst>
              <a:ext uri="{FF2B5EF4-FFF2-40B4-BE49-F238E27FC236}">
                <a16:creationId xmlns:a16="http://schemas.microsoft.com/office/drawing/2014/main" id="{00E4E67D-91F5-869E-E031-4B76EC3626B9}"/>
              </a:ext>
            </a:extLst>
          </p:cNvPr>
          <p:cNvPicPr>
            <a:picLocks noChangeAspect="1"/>
          </p:cNvPicPr>
          <p:nvPr/>
        </p:nvPicPr>
        <p:blipFill>
          <a:blip r:embed="rId4"/>
          <a:stretch>
            <a:fillRect/>
          </a:stretch>
        </p:blipFill>
        <p:spPr>
          <a:xfrm>
            <a:off x="9719732" y="6087856"/>
            <a:ext cx="2185811" cy="463657"/>
          </a:xfrm>
          <a:prstGeom prst="rect">
            <a:avLst/>
          </a:prstGeom>
        </p:spPr>
      </p:pic>
      <p:pic>
        <p:nvPicPr>
          <p:cNvPr id="3" name="Picture 2">
            <a:extLst>
              <a:ext uri="{FF2B5EF4-FFF2-40B4-BE49-F238E27FC236}">
                <a16:creationId xmlns:a16="http://schemas.microsoft.com/office/drawing/2014/main" id="{33D1A8A6-3C69-23E3-C944-B9DD99F2008A}"/>
              </a:ext>
            </a:extLst>
          </p:cNvPr>
          <p:cNvPicPr>
            <a:picLocks noChangeAspect="1"/>
          </p:cNvPicPr>
          <p:nvPr/>
        </p:nvPicPr>
        <p:blipFill>
          <a:blip r:embed="rId5"/>
          <a:stretch>
            <a:fillRect/>
          </a:stretch>
        </p:blipFill>
        <p:spPr>
          <a:xfrm>
            <a:off x="5179992" y="4154119"/>
            <a:ext cx="4774236" cy="421256"/>
          </a:xfrm>
          <a:prstGeom prst="rect">
            <a:avLst/>
          </a:prstGeom>
        </p:spPr>
      </p:pic>
    </p:spTree>
    <p:extLst>
      <p:ext uri="{BB962C8B-B14F-4D97-AF65-F5344CB8AC3E}">
        <p14:creationId xmlns:p14="http://schemas.microsoft.com/office/powerpoint/2010/main" val="66668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F3AC-AADB-D25F-2437-E48520BE42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F40A9E-0EEB-1483-5803-6824878F01D5}"/>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EFAA1AF4-9BD5-BDED-B653-B13667EBA9D2}"/>
              </a:ext>
            </a:extLst>
          </p:cNvPr>
          <p:cNvSpPr>
            <a:spLocks noGrp="1"/>
          </p:cNvSpPr>
          <p:nvPr>
            <p:ph type="pic" sz="quarter" idx="10"/>
          </p:nvPr>
        </p:nvSpPr>
        <p:spPr/>
      </p:sp>
    </p:spTree>
    <p:extLst>
      <p:ext uri="{BB962C8B-B14F-4D97-AF65-F5344CB8AC3E}">
        <p14:creationId xmlns:p14="http://schemas.microsoft.com/office/powerpoint/2010/main" val="98102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760C51-3D3F-9582-2004-123356F7CF33}"/>
              </a:ext>
            </a:extLst>
          </p:cNvPr>
          <p:cNvSpPr>
            <a:spLocks noGrp="1"/>
          </p:cNvSpPr>
          <p:nvPr>
            <p:ph idx="1"/>
          </p:nvPr>
        </p:nvSpPr>
        <p:spPr/>
        <p:txBody>
          <a:bodyPr/>
          <a:lstStyle/>
          <a:p>
            <a:endParaRPr lang="en-US"/>
          </a:p>
        </p:txBody>
      </p:sp>
      <p:sp>
        <p:nvSpPr>
          <p:cNvPr id="3" name="Picture Placeholder 2">
            <a:extLst>
              <a:ext uri="{FF2B5EF4-FFF2-40B4-BE49-F238E27FC236}">
                <a16:creationId xmlns:a16="http://schemas.microsoft.com/office/drawing/2014/main" id="{FC612EEC-EA45-511A-BB35-EFEDD302F5C9}"/>
              </a:ext>
            </a:extLst>
          </p:cNvPr>
          <p:cNvSpPr>
            <a:spLocks noGrp="1"/>
          </p:cNvSpPr>
          <p:nvPr>
            <p:ph type="pic" sz="quarter" idx="10"/>
          </p:nvPr>
        </p:nvSpPr>
        <p:spPr/>
      </p:sp>
      <p:sp>
        <p:nvSpPr>
          <p:cNvPr id="4" name="Content Placeholder 3">
            <a:extLst>
              <a:ext uri="{FF2B5EF4-FFF2-40B4-BE49-F238E27FC236}">
                <a16:creationId xmlns:a16="http://schemas.microsoft.com/office/drawing/2014/main" id="{90317DBC-AA0A-E87F-7A08-DE2F38EA2C03}"/>
              </a:ext>
            </a:extLst>
          </p:cNvPr>
          <p:cNvSpPr>
            <a:spLocks noGrp="1"/>
          </p:cNvSpPr>
          <p:nvPr>
            <p:ph idx="11"/>
          </p:nvPr>
        </p:nvSpPr>
        <p:spPr/>
        <p:txBody>
          <a:bodyPr/>
          <a:lstStyle/>
          <a:p>
            <a:endParaRPr lang="en-US"/>
          </a:p>
        </p:txBody>
      </p:sp>
      <p:sp>
        <p:nvSpPr>
          <p:cNvPr id="5" name="Picture Placeholder 4">
            <a:extLst>
              <a:ext uri="{FF2B5EF4-FFF2-40B4-BE49-F238E27FC236}">
                <a16:creationId xmlns:a16="http://schemas.microsoft.com/office/drawing/2014/main" id="{57E8E6E1-FA45-4A27-3380-E30E50D61117}"/>
              </a:ext>
            </a:extLst>
          </p:cNvPr>
          <p:cNvSpPr>
            <a:spLocks noGrp="1"/>
          </p:cNvSpPr>
          <p:nvPr>
            <p:ph type="pic" sz="quarter" idx="12"/>
          </p:nvPr>
        </p:nvSpPr>
        <p:spPr/>
      </p:sp>
      <p:sp>
        <p:nvSpPr>
          <p:cNvPr id="6" name="Content Placeholder 5">
            <a:extLst>
              <a:ext uri="{FF2B5EF4-FFF2-40B4-BE49-F238E27FC236}">
                <a16:creationId xmlns:a16="http://schemas.microsoft.com/office/drawing/2014/main" id="{95231ACC-BB2C-0E40-FA04-4F2EF9E30BDF}"/>
              </a:ext>
            </a:extLst>
          </p:cNvPr>
          <p:cNvSpPr>
            <a:spLocks noGrp="1"/>
          </p:cNvSpPr>
          <p:nvPr>
            <p:ph idx="13"/>
          </p:nvPr>
        </p:nvSpPr>
        <p:spPr/>
        <p:txBody>
          <a:bodyPr/>
          <a:lstStyle/>
          <a:p>
            <a:endParaRPr lang="en-US"/>
          </a:p>
        </p:txBody>
      </p:sp>
      <p:sp>
        <p:nvSpPr>
          <p:cNvPr id="7" name="Content Placeholder 6">
            <a:extLst>
              <a:ext uri="{FF2B5EF4-FFF2-40B4-BE49-F238E27FC236}">
                <a16:creationId xmlns:a16="http://schemas.microsoft.com/office/drawing/2014/main" id="{010B2F11-0407-1326-033E-253DC299FB6E}"/>
              </a:ext>
            </a:extLst>
          </p:cNvPr>
          <p:cNvSpPr>
            <a:spLocks noGrp="1"/>
          </p:cNvSpPr>
          <p:nvPr>
            <p:ph idx="14"/>
          </p:nvPr>
        </p:nvSpPr>
        <p:spPr/>
        <p:txBody>
          <a:bodyPr/>
          <a:lstStyle/>
          <a:p>
            <a:endParaRPr lang="en-US"/>
          </a:p>
        </p:txBody>
      </p:sp>
    </p:spTree>
    <p:extLst>
      <p:ext uri="{BB962C8B-B14F-4D97-AF65-F5344CB8AC3E}">
        <p14:creationId xmlns:p14="http://schemas.microsoft.com/office/powerpoint/2010/main" val="271512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19720-2C16-74C6-62AA-A1BBFE3C5D7B}"/>
              </a:ext>
            </a:extLst>
          </p:cNvPr>
          <p:cNvPicPr>
            <a:picLocks noChangeAspect="1"/>
          </p:cNvPicPr>
          <p:nvPr/>
        </p:nvPicPr>
        <p:blipFill>
          <a:blip r:embed="rId2"/>
          <a:stretch>
            <a:fillRect/>
          </a:stretch>
        </p:blipFill>
        <p:spPr>
          <a:xfrm>
            <a:off x="9719732" y="6087856"/>
            <a:ext cx="2185811" cy="463657"/>
          </a:xfrm>
          <a:prstGeom prst="rect">
            <a:avLst/>
          </a:prstGeom>
        </p:spPr>
      </p:pic>
      <p:sp>
        <p:nvSpPr>
          <p:cNvPr id="12" name="Title 11">
            <a:extLst>
              <a:ext uri="{FF2B5EF4-FFF2-40B4-BE49-F238E27FC236}">
                <a16:creationId xmlns:a16="http://schemas.microsoft.com/office/drawing/2014/main" id="{0877BDEF-96E9-D614-B9F2-47D0811FB06A}"/>
              </a:ext>
            </a:extLst>
          </p:cNvPr>
          <p:cNvSpPr>
            <a:spLocks noGrp="1"/>
          </p:cNvSpPr>
          <p:nvPr>
            <p:ph type="title"/>
          </p:nvPr>
        </p:nvSpPr>
        <p:spPr/>
        <p:txBody>
          <a:bodyPr/>
          <a:lstStyle/>
          <a:p>
            <a:endParaRPr lang="en-US"/>
          </a:p>
        </p:txBody>
      </p:sp>
      <p:sp>
        <p:nvSpPr>
          <p:cNvPr id="13" name="Content Placeholder 12">
            <a:extLst>
              <a:ext uri="{FF2B5EF4-FFF2-40B4-BE49-F238E27FC236}">
                <a16:creationId xmlns:a16="http://schemas.microsoft.com/office/drawing/2014/main" id="{B68B8D8B-673B-74A3-F954-5650D8C71A1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342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26605-7D17-E188-675B-B8C618667AC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0479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D9C9-5BA7-5CBE-DD0A-8272B5B0A4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21CDB9-6B68-8D4D-DB63-786F2492BCD7}"/>
              </a:ext>
            </a:extLst>
          </p:cNvPr>
          <p:cNvSpPr>
            <a:spLocks noGrp="1"/>
          </p:cNvSpPr>
          <p:nvPr>
            <p:ph idx="1"/>
          </p:nvPr>
        </p:nvSpPr>
        <p:spPr/>
        <p:txBody>
          <a:bodyPr/>
          <a:lstStyle/>
          <a:p>
            <a:pPr lvl="0"/>
            <a:r>
              <a:rPr lang="en-US" dirty="0"/>
              <a:t>Polling question here</a:t>
            </a:r>
          </a:p>
          <a:p>
            <a:pPr lvl="1"/>
            <a:r>
              <a:rPr lang="en-US" sz="3000" dirty="0">
                <a:solidFill>
                  <a:srgbClr val="0070C0"/>
                </a:solidFill>
              </a:rPr>
              <a:t>Answer choice</a:t>
            </a:r>
          </a:p>
          <a:p>
            <a:pPr lvl="1"/>
            <a:r>
              <a:rPr lang="en-US" sz="3000" dirty="0">
                <a:solidFill>
                  <a:srgbClr val="0070C0"/>
                </a:solidFill>
              </a:rPr>
              <a:t>Answer choice</a:t>
            </a:r>
          </a:p>
          <a:p>
            <a:pPr lvl="1"/>
            <a:r>
              <a:rPr lang="en-US" sz="3000" dirty="0">
                <a:solidFill>
                  <a:srgbClr val="0070C0"/>
                </a:solidFill>
              </a:rPr>
              <a:t>Answer choice</a:t>
            </a:r>
          </a:p>
          <a:p>
            <a:pPr lvl="1"/>
            <a:r>
              <a:rPr lang="en-US" sz="3000" dirty="0">
                <a:solidFill>
                  <a:srgbClr val="0070C0"/>
                </a:solidFill>
              </a:rPr>
              <a:t>Answer choice</a:t>
            </a:r>
          </a:p>
          <a:p>
            <a:pPr lvl="1"/>
            <a:r>
              <a:rPr lang="en-US" sz="3000" dirty="0">
                <a:solidFill>
                  <a:srgbClr val="0070C0"/>
                </a:solidFill>
              </a:rPr>
              <a:t>Answer choice</a:t>
            </a:r>
          </a:p>
          <a:p>
            <a:endParaRPr lang="en-US" dirty="0"/>
          </a:p>
        </p:txBody>
      </p:sp>
    </p:spTree>
    <p:extLst>
      <p:ext uri="{BB962C8B-B14F-4D97-AF65-F5344CB8AC3E}">
        <p14:creationId xmlns:p14="http://schemas.microsoft.com/office/powerpoint/2010/main" val="33054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875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52066-05A6-1D89-A79F-1E5BD79E208E}"/>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BAFC0D91-1F6A-E1AF-80D8-58AEEACC65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997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F253060-A8A5-C941-A9C1-9613BE290B86}">
  <we:reference id="wa200000729" version="3.19.222.0" store="en-US" storeType="OMEX"/>
  <we:alternateReferences>
    <we:reference id="wa200000729" version="3.19.222.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401</TotalTime>
  <Words>16</Words>
  <Application>Microsoft Office PowerPoint</Application>
  <PresentationFormat>Widescreen</PresentationFormat>
  <Paragraphs>7</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Avenir Black Oblique</vt:lpstr>
      <vt:lpstr>Avenir Book</vt:lpstr>
      <vt:lpstr>AVENIR HEAVY OBLIQUE</vt:lpstr>
      <vt:lpstr>Avenir Medium Oblique</vt:lpstr>
      <vt:lpstr>Avenir Oblique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Iuri Quevedo</dc:creator>
  <cp:lastModifiedBy>Damaris Marino</cp:lastModifiedBy>
  <cp:revision>19</cp:revision>
  <dcterms:created xsi:type="dcterms:W3CDTF">2023-01-26T20:40:22Z</dcterms:created>
  <dcterms:modified xsi:type="dcterms:W3CDTF">2023-02-23T14:50:49Z</dcterms:modified>
</cp:coreProperties>
</file>