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
  </p:notesMasterIdLst>
  <p:sldIdLst>
    <p:sldId id="260" r:id="rId2"/>
    <p:sldId id="261" r:id="rId3"/>
    <p:sldId id="259" r:id="rId4"/>
    <p:sldId id="258" r:id="rId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6E38F26-CE24-4381-87D8-74B6520F8E34}">
          <p14:sldIdLst>
            <p14:sldId id="260"/>
            <p14:sldId id="261"/>
          </p14:sldIdLst>
        </p14:section>
        <p14:section name="Source - Editable" id="{0F1F46BD-AF90-4812-957A-B5DA5099D99D}">
          <p14:sldIdLst>
            <p14:sldId id="259"/>
            <p14:sldId id="258"/>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CEA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60"/>
  </p:normalViewPr>
  <p:slideViewPr>
    <p:cSldViewPr snapToGrid="0">
      <p:cViewPr varScale="1">
        <p:scale>
          <a:sx n="51" d="100"/>
          <a:sy n="51" d="100"/>
        </p:scale>
        <p:origin x="1256" y="2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notesMaster" Target="notesMasters/notesMaster1.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6C7098-722A-4665-B853-3207E283744A}" type="datetimeFigureOut">
              <a:rPr lang="en-CA" smtClean="0"/>
              <a:t>2025-12-19</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307322-6FBC-49C1-BAFE-F7991E30F64F}" type="slidenum">
              <a:rPr lang="en-CA" smtClean="0"/>
              <a:t>‹#›</a:t>
            </a:fld>
            <a:endParaRPr lang="en-CA"/>
          </a:p>
        </p:txBody>
      </p:sp>
    </p:spTree>
    <p:extLst>
      <p:ext uri="{BB962C8B-B14F-4D97-AF65-F5344CB8AC3E}">
        <p14:creationId xmlns:p14="http://schemas.microsoft.com/office/powerpoint/2010/main" val="30286052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LinkedIn &amp; Social</a:t>
            </a:r>
          </a:p>
        </p:txBody>
      </p:sp>
      <p:sp>
        <p:nvSpPr>
          <p:cNvPr id="4" name="Slide Number Placeholder 3"/>
          <p:cNvSpPr>
            <a:spLocks noGrp="1"/>
          </p:cNvSpPr>
          <p:nvPr>
            <p:ph type="sldNum" sz="quarter" idx="5"/>
          </p:nvPr>
        </p:nvSpPr>
        <p:spPr/>
        <p:txBody>
          <a:bodyPr/>
          <a:lstStyle/>
          <a:p>
            <a:fld id="{0A307322-6FBC-49C1-BAFE-F7991E30F64F}" type="slidenum">
              <a:rPr lang="en-CA" smtClean="0"/>
              <a:t>1</a:t>
            </a:fld>
            <a:endParaRPr lang="en-CA"/>
          </a:p>
        </p:txBody>
      </p:sp>
    </p:spTree>
    <p:extLst>
      <p:ext uri="{BB962C8B-B14F-4D97-AF65-F5344CB8AC3E}">
        <p14:creationId xmlns:p14="http://schemas.microsoft.com/office/powerpoint/2010/main" val="13353663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Email Blast</a:t>
            </a:r>
          </a:p>
        </p:txBody>
      </p:sp>
      <p:sp>
        <p:nvSpPr>
          <p:cNvPr id="4" name="Slide Number Placeholder 3"/>
          <p:cNvSpPr>
            <a:spLocks noGrp="1"/>
          </p:cNvSpPr>
          <p:nvPr>
            <p:ph type="sldNum" sz="quarter" idx="5"/>
          </p:nvPr>
        </p:nvSpPr>
        <p:spPr/>
        <p:txBody>
          <a:bodyPr/>
          <a:lstStyle/>
          <a:p>
            <a:fld id="{0A307322-6FBC-49C1-BAFE-F7991E30F64F}" type="slidenum">
              <a:rPr lang="en-CA" smtClean="0"/>
              <a:t>2</a:t>
            </a:fld>
            <a:endParaRPr lang="en-CA"/>
          </a:p>
        </p:txBody>
      </p:sp>
    </p:spTree>
    <p:extLst>
      <p:ext uri="{BB962C8B-B14F-4D97-AF65-F5344CB8AC3E}">
        <p14:creationId xmlns:p14="http://schemas.microsoft.com/office/powerpoint/2010/main" val="35984935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err="1"/>
              <a:t>Linkedin</a:t>
            </a:r>
            <a:r>
              <a:rPr lang="en-CA" dirty="0"/>
              <a:t> + Social</a:t>
            </a:r>
          </a:p>
        </p:txBody>
      </p:sp>
      <p:sp>
        <p:nvSpPr>
          <p:cNvPr id="4" name="Slide Number Placeholder 3"/>
          <p:cNvSpPr>
            <a:spLocks noGrp="1"/>
          </p:cNvSpPr>
          <p:nvPr>
            <p:ph type="sldNum" sz="quarter" idx="5"/>
          </p:nvPr>
        </p:nvSpPr>
        <p:spPr/>
        <p:txBody>
          <a:bodyPr/>
          <a:lstStyle/>
          <a:p>
            <a:fld id="{0A307322-6FBC-49C1-BAFE-F7991E30F64F}" type="slidenum">
              <a:rPr lang="en-CA" smtClean="0"/>
              <a:t>3</a:t>
            </a:fld>
            <a:endParaRPr lang="en-CA"/>
          </a:p>
        </p:txBody>
      </p:sp>
    </p:spTree>
    <p:extLst>
      <p:ext uri="{BB962C8B-B14F-4D97-AF65-F5344CB8AC3E}">
        <p14:creationId xmlns:p14="http://schemas.microsoft.com/office/powerpoint/2010/main" val="37009715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Email Blast</a:t>
            </a:r>
          </a:p>
        </p:txBody>
      </p:sp>
      <p:sp>
        <p:nvSpPr>
          <p:cNvPr id="4" name="Slide Number Placeholder 3"/>
          <p:cNvSpPr>
            <a:spLocks noGrp="1"/>
          </p:cNvSpPr>
          <p:nvPr>
            <p:ph type="sldNum" sz="quarter" idx="5"/>
          </p:nvPr>
        </p:nvSpPr>
        <p:spPr/>
        <p:txBody>
          <a:bodyPr/>
          <a:lstStyle/>
          <a:p>
            <a:fld id="{0A307322-6FBC-49C1-BAFE-F7991E30F64F}" type="slidenum">
              <a:rPr lang="en-CA" smtClean="0"/>
              <a:t>4</a:t>
            </a:fld>
            <a:endParaRPr lang="en-CA"/>
          </a:p>
        </p:txBody>
      </p:sp>
    </p:spTree>
    <p:extLst>
      <p:ext uri="{BB962C8B-B14F-4D97-AF65-F5344CB8AC3E}">
        <p14:creationId xmlns:p14="http://schemas.microsoft.com/office/powerpoint/2010/main" val="9627414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E4436-FEEA-7849-6263-382C425459A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53EF6294-685A-16FD-7349-D9C02A969B02}"/>
              </a:ext>
            </a:extLst>
          </p:cNvPr>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3418D345-D0E9-BABC-E780-8B8E9EA45FDD}"/>
              </a:ext>
            </a:extLst>
          </p:cNvPr>
          <p:cNvSpPr>
            <a:spLocks noGrp="1"/>
          </p:cNvSpPr>
          <p:nvPr>
            <p:ph type="dt" sz="half" idx="10"/>
          </p:nvPr>
        </p:nvSpPr>
        <p:spPr/>
        <p:txBody>
          <a:bodyPr/>
          <a:lstStyle/>
          <a:p>
            <a:fld id="{AF7A4C10-B469-4BF2-B0B5-2BAFC7A8C2DA}" type="datetimeFigureOut">
              <a:rPr lang="en-CA" smtClean="0"/>
              <a:t>2025-12-19</a:t>
            </a:fld>
            <a:endParaRPr lang="en-CA"/>
          </a:p>
        </p:txBody>
      </p:sp>
      <p:sp>
        <p:nvSpPr>
          <p:cNvPr id="5" name="Footer Placeholder 4">
            <a:extLst>
              <a:ext uri="{FF2B5EF4-FFF2-40B4-BE49-F238E27FC236}">
                <a16:creationId xmlns:a16="http://schemas.microsoft.com/office/drawing/2014/main" id="{D8569855-C572-151C-698D-AAAF2138D53A}"/>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A8152234-DB83-01A8-9B47-E86DE608CDD3}"/>
              </a:ext>
            </a:extLst>
          </p:cNvPr>
          <p:cNvSpPr>
            <a:spLocks noGrp="1"/>
          </p:cNvSpPr>
          <p:nvPr>
            <p:ph type="sldNum" sz="quarter" idx="12"/>
          </p:nvPr>
        </p:nvSpPr>
        <p:spPr/>
        <p:txBody>
          <a:bodyPr/>
          <a:lstStyle/>
          <a:p>
            <a:fld id="{92593D8C-2CBD-4DED-93E9-5F968F241043}" type="slidenum">
              <a:rPr lang="en-CA" smtClean="0"/>
              <a:t>‹#›</a:t>
            </a:fld>
            <a:endParaRPr lang="en-CA"/>
          </a:p>
        </p:txBody>
      </p:sp>
    </p:spTree>
    <p:extLst>
      <p:ext uri="{BB962C8B-B14F-4D97-AF65-F5344CB8AC3E}">
        <p14:creationId xmlns:p14="http://schemas.microsoft.com/office/powerpoint/2010/main" val="1100442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3862B-BCA0-7BE3-1773-C1ED2C4518CA}"/>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C9462EBB-D483-7BF5-B5B8-EEAB793661A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2E1871DA-9ED3-A020-DDB7-0EB8E27F0492}"/>
              </a:ext>
            </a:extLst>
          </p:cNvPr>
          <p:cNvSpPr>
            <a:spLocks noGrp="1"/>
          </p:cNvSpPr>
          <p:nvPr>
            <p:ph type="dt" sz="half" idx="10"/>
          </p:nvPr>
        </p:nvSpPr>
        <p:spPr/>
        <p:txBody>
          <a:bodyPr/>
          <a:lstStyle/>
          <a:p>
            <a:fld id="{AF7A4C10-B469-4BF2-B0B5-2BAFC7A8C2DA}" type="datetimeFigureOut">
              <a:rPr lang="en-CA" smtClean="0"/>
              <a:t>2025-12-19</a:t>
            </a:fld>
            <a:endParaRPr lang="en-CA"/>
          </a:p>
        </p:txBody>
      </p:sp>
      <p:sp>
        <p:nvSpPr>
          <p:cNvPr id="5" name="Footer Placeholder 4">
            <a:extLst>
              <a:ext uri="{FF2B5EF4-FFF2-40B4-BE49-F238E27FC236}">
                <a16:creationId xmlns:a16="http://schemas.microsoft.com/office/drawing/2014/main" id="{07F262F0-95D4-4B68-209C-734F88A0E13F}"/>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50AFC707-EE74-0821-F2F3-3311176AAD2C}"/>
              </a:ext>
            </a:extLst>
          </p:cNvPr>
          <p:cNvSpPr>
            <a:spLocks noGrp="1"/>
          </p:cNvSpPr>
          <p:nvPr>
            <p:ph type="sldNum" sz="quarter" idx="12"/>
          </p:nvPr>
        </p:nvSpPr>
        <p:spPr/>
        <p:txBody>
          <a:bodyPr/>
          <a:lstStyle/>
          <a:p>
            <a:fld id="{92593D8C-2CBD-4DED-93E9-5F968F241043}" type="slidenum">
              <a:rPr lang="en-CA" smtClean="0"/>
              <a:t>‹#›</a:t>
            </a:fld>
            <a:endParaRPr lang="en-CA"/>
          </a:p>
        </p:txBody>
      </p:sp>
    </p:spTree>
    <p:extLst>
      <p:ext uri="{BB962C8B-B14F-4D97-AF65-F5344CB8AC3E}">
        <p14:creationId xmlns:p14="http://schemas.microsoft.com/office/powerpoint/2010/main" val="26907970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5286883-3D20-19BA-C6BC-7DAA26F218EF}"/>
              </a:ext>
            </a:extLst>
          </p:cNvPr>
          <p:cNvSpPr>
            <a:spLocks noGrp="1"/>
          </p:cNvSpPr>
          <p:nvPr>
            <p:ph type="title" orient="vert"/>
          </p:nvPr>
        </p:nvSpPr>
        <p:spPr>
          <a:xfrm>
            <a:off x="8724901"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FE06B408-8A2A-C21E-0CB5-2D89A240FAB6}"/>
              </a:ext>
            </a:extLst>
          </p:cNvPr>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F9B42C18-F0EB-AAE3-5DBF-E19E780BC6F9}"/>
              </a:ext>
            </a:extLst>
          </p:cNvPr>
          <p:cNvSpPr>
            <a:spLocks noGrp="1"/>
          </p:cNvSpPr>
          <p:nvPr>
            <p:ph type="dt" sz="half" idx="10"/>
          </p:nvPr>
        </p:nvSpPr>
        <p:spPr/>
        <p:txBody>
          <a:bodyPr/>
          <a:lstStyle/>
          <a:p>
            <a:fld id="{AF7A4C10-B469-4BF2-B0B5-2BAFC7A8C2DA}" type="datetimeFigureOut">
              <a:rPr lang="en-CA" smtClean="0"/>
              <a:t>2025-12-19</a:t>
            </a:fld>
            <a:endParaRPr lang="en-CA"/>
          </a:p>
        </p:txBody>
      </p:sp>
      <p:sp>
        <p:nvSpPr>
          <p:cNvPr id="5" name="Footer Placeholder 4">
            <a:extLst>
              <a:ext uri="{FF2B5EF4-FFF2-40B4-BE49-F238E27FC236}">
                <a16:creationId xmlns:a16="http://schemas.microsoft.com/office/drawing/2014/main" id="{119437D3-354F-27A8-AB30-E28D9B5DA106}"/>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37514D33-BD45-78D1-E365-A73639E47221}"/>
              </a:ext>
            </a:extLst>
          </p:cNvPr>
          <p:cNvSpPr>
            <a:spLocks noGrp="1"/>
          </p:cNvSpPr>
          <p:nvPr>
            <p:ph type="sldNum" sz="quarter" idx="12"/>
          </p:nvPr>
        </p:nvSpPr>
        <p:spPr/>
        <p:txBody>
          <a:bodyPr/>
          <a:lstStyle/>
          <a:p>
            <a:fld id="{92593D8C-2CBD-4DED-93E9-5F968F241043}" type="slidenum">
              <a:rPr lang="en-CA" smtClean="0"/>
              <a:t>‹#›</a:t>
            </a:fld>
            <a:endParaRPr lang="en-CA"/>
          </a:p>
        </p:txBody>
      </p:sp>
    </p:spTree>
    <p:extLst>
      <p:ext uri="{BB962C8B-B14F-4D97-AF65-F5344CB8AC3E}">
        <p14:creationId xmlns:p14="http://schemas.microsoft.com/office/powerpoint/2010/main" val="6662975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696F84-192D-7567-17F0-D68FAD5AFED8}"/>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4FE42736-020C-0DAE-054D-6A402E38595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EE713086-771D-EC95-7631-E7A2C2C02F8F}"/>
              </a:ext>
            </a:extLst>
          </p:cNvPr>
          <p:cNvSpPr>
            <a:spLocks noGrp="1"/>
          </p:cNvSpPr>
          <p:nvPr>
            <p:ph type="dt" sz="half" idx="10"/>
          </p:nvPr>
        </p:nvSpPr>
        <p:spPr/>
        <p:txBody>
          <a:bodyPr/>
          <a:lstStyle/>
          <a:p>
            <a:fld id="{AF7A4C10-B469-4BF2-B0B5-2BAFC7A8C2DA}" type="datetimeFigureOut">
              <a:rPr lang="en-CA" smtClean="0"/>
              <a:t>2025-12-19</a:t>
            </a:fld>
            <a:endParaRPr lang="en-CA"/>
          </a:p>
        </p:txBody>
      </p:sp>
      <p:sp>
        <p:nvSpPr>
          <p:cNvPr id="5" name="Footer Placeholder 4">
            <a:extLst>
              <a:ext uri="{FF2B5EF4-FFF2-40B4-BE49-F238E27FC236}">
                <a16:creationId xmlns:a16="http://schemas.microsoft.com/office/drawing/2014/main" id="{BD88FE37-F15A-D201-57E3-D0A3E303C2AF}"/>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7C5F29E5-F0A4-A966-EF64-0DE20D533D0C}"/>
              </a:ext>
            </a:extLst>
          </p:cNvPr>
          <p:cNvSpPr>
            <a:spLocks noGrp="1"/>
          </p:cNvSpPr>
          <p:nvPr>
            <p:ph type="sldNum" sz="quarter" idx="12"/>
          </p:nvPr>
        </p:nvSpPr>
        <p:spPr/>
        <p:txBody>
          <a:bodyPr/>
          <a:lstStyle/>
          <a:p>
            <a:fld id="{92593D8C-2CBD-4DED-93E9-5F968F241043}" type="slidenum">
              <a:rPr lang="en-CA" smtClean="0"/>
              <a:t>‹#›</a:t>
            </a:fld>
            <a:endParaRPr lang="en-CA"/>
          </a:p>
        </p:txBody>
      </p:sp>
    </p:spTree>
    <p:extLst>
      <p:ext uri="{BB962C8B-B14F-4D97-AF65-F5344CB8AC3E}">
        <p14:creationId xmlns:p14="http://schemas.microsoft.com/office/powerpoint/2010/main" val="24211122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70BB3-8162-CA25-DFC5-E3B4061E4591}"/>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090D7571-00C3-4AF2-7275-901E1EEB4207}"/>
              </a:ext>
            </a:extLst>
          </p:cNvPr>
          <p:cNvSpPr>
            <a:spLocks noGrp="1"/>
          </p:cNvSpPr>
          <p:nvPr>
            <p:ph type="body" idx="1"/>
          </p:nvPr>
        </p:nvSpPr>
        <p:spPr>
          <a:xfrm>
            <a:off x="831851" y="4589465"/>
            <a:ext cx="10515600" cy="1500187"/>
          </a:xfrm>
        </p:spPr>
        <p:txBody>
          <a:bodyPr/>
          <a:lstStyle>
            <a:lvl1pPr marL="0" indent="0">
              <a:buNone/>
              <a:defRPr sz="2400">
                <a:solidFill>
                  <a:schemeClr val="tx1">
                    <a:tint val="82000"/>
                  </a:schemeClr>
                </a:solidFill>
              </a:defRPr>
            </a:lvl1pPr>
            <a:lvl2pPr marL="457189" indent="0">
              <a:buNone/>
              <a:defRPr sz="2000">
                <a:solidFill>
                  <a:schemeClr val="tx1">
                    <a:tint val="82000"/>
                  </a:schemeClr>
                </a:solidFill>
              </a:defRPr>
            </a:lvl2pPr>
            <a:lvl3pPr marL="914377" indent="0">
              <a:buNone/>
              <a:defRPr sz="1800">
                <a:solidFill>
                  <a:schemeClr val="tx1">
                    <a:tint val="82000"/>
                  </a:schemeClr>
                </a:solidFill>
              </a:defRPr>
            </a:lvl3pPr>
            <a:lvl4pPr marL="1371566" indent="0">
              <a:buNone/>
              <a:defRPr sz="1600">
                <a:solidFill>
                  <a:schemeClr val="tx1">
                    <a:tint val="82000"/>
                  </a:schemeClr>
                </a:solidFill>
              </a:defRPr>
            </a:lvl4pPr>
            <a:lvl5pPr marL="1828754" indent="0">
              <a:buNone/>
              <a:defRPr sz="1600">
                <a:solidFill>
                  <a:schemeClr val="tx1">
                    <a:tint val="82000"/>
                  </a:schemeClr>
                </a:solidFill>
              </a:defRPr>
            </a:lvl5pPr>
            <a:lvl6pPr marL="2285943" indent="0">
              <a:buNone/>
              <a:defRPr sz="1600">
                <a:solidFill>
                  <a:schemeClr val="tx1">
                    <a:tint val="82000"/>
                  </a:schemeClr>
                </a:solidFill>
              </a:defRPr>
            </a:lvl6pPr>
            <a:lvl7pPr marL="2743131" indent="0">
              <a:buNone/>
              <a:defRPr sz="1600">
                <a:solidFill>
                  <a:schemeClr val="tx1">
                    <a:tint val="82000"/>
                  </a:schemeClr>
                </a:solidFill>
              </a:defRPr>
            </a:lvl7pPr>
            <a:lvl8pPr marL="3200320" indent="0">
              <a:buNone/>
              <a:defRPr sz="1600">
                <a:solidFill>
                  <a:schemeClr val="tx1">
                    <a:tint val="82000"/>
                  </a:schemeClr>
                </a:solidFill>
              </a:defRPr>
            </a:lvl8pPr>
            <a:lvl9pPr marL="3657509"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D89D43B-2B52-111D-F246-715C9DF363A4}"/>
              </a:ext>
            </a:extLst>
          </p:cNvPr>
          <p:cNvSpPr>
            <a:spLocks noGrp="1"/>
          </p:cNvSpPr>
          <p:nvPr>
            <p:ph type="dt" sz="half" idx="10"/>
          </p:nvPr>
        </p:nvSpPr>
        <p:spPr/>
        <p:txBody>
          <a:bodyPr/>
          <a:lstStyle/>
          <a:p>
            <a:fld id="{AF7A4C10-B469-4BF2-B0B5-2BAFC7A8C2DA}" type="datetimeFigureOut">
              <a:rPr lang="en-CA" smtClean="0"/>
              <a:t>2025-12-19</a:t>
            </a:fld>
            <a:endParaRPr lang="en-CA"/>
          </a:p>
        </p:txBody>
      </p:sp>
      <p:sp>
        <p:nvSpPr>
          <p:cNvPr id="5" name="Footer Placeholder 4">
            <a:extLst>
              <a:ext uri="{FF2B5EF4-FFF2-40B4-BE49-F238E27FC236}">
                <a16:creationId xmlns:a16="http://schemas.microsoft.com/office/drawing/2014/main" id="{DE67139B-2366-F860-A371-658B0CCD10D7}"/>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04C3AF1C-70D8-2340-E919-5C9D8D463CED}"/>
              </a:ext>
            </a:extLst>
          </p:cNvPr>
          <p:cNvSpPr>
            <a:spLocks noGrp="1"/>
          </p:cNvSpPr>
          <p:nvPr>
            <p:ph type="sldNum" sz="quarter" idx="12"/>
          </p:nvPr>
        </p:nvSpPr>
        <p:spPr/>
        <p:txBody>
          <a:bodyPr/>
          <a:lstStyle/>
          <a:p>
            <a:fld id="{92593D8C-2CBD-4DED-93E9-5F968F241043}" type="slidenum">
              <a:rPr lang="en-CA" smtClean="0"/>
              <a:t>‹#›</a:t>
            </a:fld>
            <a:endParaRPr lang="en-CA"/>
          </a:p>
        </p:txBody>
      </p:sp>
    </p:spTree>
    <p:extLst>
      <p:ext uri="{BB962C8B-B14F-4D97-AF65-F5344CB8AC3E}">
        <p14:creationId xmlns:p14="http://schemas.microsoft.com/office/powerpoint/2010/main" val="1656821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D4EF37-17D7-B155-AFF9-50158CF54C99}"/>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8E101C36-A66B-749B-4CB6-2AC4ABA37C6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B94B9BEC-AEA7-BD8F-2694-A2556344D97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03428CBB-6579-B416-D664-36EF217B543F}"/>
              </a:ext>
            </a:extLst>
          </p:cNvPr>
          <p:cNvSpPr>
            <a:spLocks noGrp="1"/>
          </p:cNvSpPr>
          <p:nvPr>
            <p:ph type="dt" sz="half" idx="10"/>
          </p:nvPr>
        </p:nvSpPr>
        <p:spPr/>
        <p:txBody>
          <a:bodyPr/>
          <a:lstStyle/>
          <a:p>
            <a:fld id="{AF7A4C10-B469-4BF2-B0B5-2BAFC7A8C2DA}" type="datetimeFigureOut">
              <a:rPr lang="en-CA" smtClean="0"/>
              <a:t>2025-12-19</a:t>
            </a:fld>
            <a:endParaRPr lang="en-CA"/>
          </a:p>
        </p:txBody>
      </p:sp>
      <p:sp>
        <p:nvSpPr>
          <p:cNvPr id="6" name="Footer Placeholder 5">
            <a:extLst>
              <a:ext uri="{FF2B5EF4-FFF2-40B4-BE49-F238E27FC236}">
                <a16:creationId xmlns:a16="http://schemas.microsoft.com/office/drawing/2014/main" id="{9EB279E4-EE99-0865-F40F-6EBBC9379511}"/>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D5437E90-238A-8E49-7361-EB519524ED25}"/>
              </a:ext>
            </a:extLst>
          </p:cNvPr>
          <p:cNvSpPr>
            <a:spLocks noGrp="1"/>
          </p:cNvSpPr>
          <p:nvPr>
            <p:ph type="sldNum" sz="quarter" idx="12"/>
          </p:nvPr>
        </p:nvSpPr>
        <p:spPr/>
        <p:txBody>
          <a:bodyPr/>
          <a:lstStyle/>
          <a:p>
            <a:fld id="{92593D8C-2CBD-4DED-93E9-5F968F241043}" type="slidenum">
              <a:rPr lang="en-CA" smtClean="0"/>
              <a:t>‹#›</a:t>
            </a:fld>
            <a:endParaRPr lang="en-CA"/>
          </a:p>
        </p:txBody>
      </p:sp>
    </p:spTree>
    <p:extLst>
      <p:ext uri="{BB962C8B-B14F-4D97-AF65-F5344CB8AC3E}">
        <p14:creationId xmlns:p14="http://schemas.microsoft.com/office/powerpoint/2010/main" val="2622769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225E46-EFDD-72CD-8E41-489D9923D62D}"/>
              </a:ext>
            </a:extLst>
          </p:cNvPr>
          <p:cNvSpPr>
            <a:spLocks noGrp="1"/>
          </p:cNvSpPr>
          <p:nvPr>
            <p:ph type="title"/>
          </p:nvPr>
        </p:nvSpPr>
        <p:spPr>
          <a:xfrm>
            <a:off x="839788" y="365127"/>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BA01CADE-DD87-12E7-86C8-F8DC3047A588}"/>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7165629-A2F1-31C5-9C4A-9D50818D1BF0}"/>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1311CE58-2DF9-9AF4-4F45-5CEA9D1AD2C6}"/>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D880C32-94C9-FE70-FD9A-9D8E071E2D53}"/>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860407F7-B80D-F3CE-B028-E1E698976252}"/>
              </a:ext>
            </a:extLst>
          </p:cNvPr>
          <p:cNvSpPr>
            <a:spLocks noGrp="1"/>
          </p:cNvSpPr>
          <p:nvPr>
            <p:ph type="dt" sz="half" idx="10"/>
          </p:nvPr>
        </p:nvSpPr>
        <p:spPr/>
        <p:txBody>
          <a:bodyPr/>
          <a:lstStyle/>
          <a:p>
            <a:fld id="{AF7A4C10-B469-4BF2-B0B5-2BAFC7A8C2DA}" type="datetimeFigureOut">
              <a:rPr lang="en-CA" smtClean="0"/>
              <a:t>2025-12-19</a:t>
            </a:fld>
            <a:endParaRPr lang="en-CA"/>
          </a:p>
        </p:txBody>
      </p:sp>
      <p:sp>
        <p:nvSpPr>
          <p:cNvPr id="8" name="Footer Placeholder 7">
            <a:extLst>
              <a:ext uri="{FF2B5EF4-FFF2-40B4-BE49-F238E27FC236}">
                <a16:creationId xmlns:a16="http://schemas.microsoft.com/office/drawing/2014/main" id="{3A5B1CCC-8DDE-8692-0374-52B190B59C53}"/>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7EC1EAE5-89BD-A120-181E-956109FA2978}"/>
              </a:ext>
            </a:extLst>
          </p:cNvPr>
          <p:cNvSpPr>
            <a:spLocks noGrp="1"/>
          </p:cNvSpPr>
          <p:nvPr>
            <p:ph type="sldNum" sz="quarter" idx="12"/>
          </p:nvPr>
        </p:nvSpPr>
        <p:spPr/>
        <p:txBody>
          <a:bodyPr/>
          <a:lstStyle/>
          <a:p>
            <a:fld id="{92593D8C-2CBD-4DED-93E9-5F968F241043}" type="slidenum">
              <a:rPr lang="en-CA" smtClean="0"/>
              <a:t>‹#›</a:t>
            </a:fld>
            <a:endParaRPr lang="en-CA"/>
          </a:p>
        </p:txBody>
      </p:sp>
    </p:spTree>
    <p:extLst>
      <p:ext uri="{BB962C8B-B14F-4D97-AF65-F5344CB8AC3E}">
        <p14:creationId xmlns:p14="http://schemas.microsoft.com/office/powerpoint/2010/main" val="42885015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601B5-7DBE-2033-7F83-39F08862B2BA}"/>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71838907-49FD-F13A-5967-415D9618C49A}"/>
              </a:ext>
            </a:extLst>
          </p:cNvPr>
          <p:cNvSpPr>
            <a:spLocks noGrp="1"/>
          </p:cNvSpPr>
          <p:nvPr>
            <p:ph type="dt" sz="half" idx="10"/>
          </p:nvPr>
        </p:nvSpPr>
        <p:spPr/>
        <p:txBody>
          <a:bodyPr/>
          <a:lstStyle/>
          <a:p>
            <a:fld id="{AF7A4C10-B469-4BF2-B0B5-2BAFC7A8C2DA}" type="datetimeFigureOut">
              <a:rPr lang="en-CA" smtClean="0"/>
              <a:t>2025-12-19</a:t>
            </a:fld>
            <a:endParaRPr lang="en-CA"/>
          </a:p>
        </p:txBody>
      </p:sp>
      <p:sp>
        <p:nvSpPr>
          <p:cNvPr id="4" name="Footer Placeholder 3">
            <a:extLst>
              <a:ext uri="{FF2B5EF4-FFF2-40B4-BE49-F238E27FC236}">
                <a16:creationId xmlns:a16="http://schemas.microsoft.com/office/drawing/2014/main" id="{DE170185-6EE6-C0F8-DC7E-F3C1732EE33E}"/>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E81D37E1-94ED-A6FE-D482-1DF93AD6ABD3}"/>
              </a:ext>
            </a:extLst>
          </p:cNvPr>
          <p:cNvSpPr>
            <a:spLocks noGrp="1"/>
          </p:cNvSpPr>
          <p:nvPr>
            <p:ph type="sldNum" sz="quarter" idx="12"/>
          </p:nvPr>
        </p:nvSpPr>
        <p:spPr/>
        <p:txBody>
          <a:bodyPr/>
          <a:lstStyle/>
          <a:p>
            <a:fld id="{92593D8C-2CBD-4DED-93E9-5F968F241043}" type="slidenum">
              <a:rPr lang="en-CA" smtClean="0"/>
              <a:t>‹#›</a:t>
            </a:fld>
            <a:endParaRPr lang="en-CA"/>
          </a:p>
        </p:txBody>
      </p:sp>
    </p:spTree>
    <p:extLst>
      <p:ext uri="{BB962C8B-B14F-4D97-AF65-F5344CB8AC3E}">
        <p14:creationId xmlns:p14="http://schemas.microsoft.com/office/powerpoint/2010/main" val="30398664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8FF4B9F-26A1-63B5-1049-C3DE20B6E4B9}"/>
              </a:ext>
            </a:extLst>
          </p:cNvPr>
          <p:cNvSpPr>
            <a:spLocks noGrp="1"/>
          </p:cNvSpPr>
          <p:nvPr>
            <p:ph type="dt" sz="half" idx="10"/>
          </p:nvPr>
        </p:nvSpPr>
        <p:spPr/>
        <p:txBody>
          <a:bodyPr/>
          <a:lstStyle/>
          <a:p>
            <a:fld id="{AF7A4C10-B469-4BF2-B0B5-2BAFC7A8C2DA}" type="datetimeFigureOut">
              <a:rPr lang="en-CA" smtClean="0"/>
              <a:t>2025-12-19</a:t>
            </a:fld>
            <a:endParaRPr lang="en-CA"/>
          </a:p>
        </p:txBody>
      </p:sp>
      <p:sp>
        <p:nvSpPr>
          <p:cNvPr id="3" name="Footer Placeholder 2">
            <a:extLst>
              <a:ext uri="{FF2B5EF4-FFF2-40B4-BE49-F238E27FC236}">
                <a16:creationId xmlns:a16="http://schemas.microsoft.com/office/drawing/2014/main" id="{D5303FF9-4FAA-723A-3F7A-07BB318A9935}"/>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D542468E-C913-AF90-7E14-8650CBD68EE0}"/>
              </a:ext>
            </a:extLst>
          </p:cNvPr>
          <p:cNvSpPr>
            <a:spLocks noGrp="1"/>
          </p:cNvSpPr>
          <p:nvPr>
            <p:ph type="sldNum" sz="quarter" idx="12"/>
          </p:nvPr>
        </p:nvSpPr>
        <p:spPr/>
        <p:txBody>
          <a:bodyPr/>
          <a:lstStyle/>
          <a:p>
            <a:fld id="{92593D8C-2CBD-4DED-93E9-5F968F241043}" type="slidenum">
              <a:rPr lang="en-CA" smtClean="0"/>
              <a:t>‹#›</a:t>
            </a:fld>
            <a:endParaRPr lang="en-CA"/>
          </a:p>
        </p:txBody>
      </p:sp>
    </p:spTree>
    <p:extLst>
      <p:ext uri="{BB962C8B-B14F-4D97-AF65-F5344CB8AC3E}">
        <p14:creationId xmlns:p14="http://schemas.microsoft.com/office/powerpoint/2010/main" val="710876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B770F-54AE-042F-52F6-6650E4DFEBB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7A8560C3-CCAE-53AE-6168-87A4080AA0E5}"/>
              </a:ext>
            </a:extLst>
          </p:cNvPr>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58292883-D147-5E44-6667-20D56FCC189D}"/>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572748-CCF5-39CA-9E76-27C5E348E302}"/>
              </a:ext>
            </a:extLst>
          </p:cNvPr>
          <p:cNvSpPr>
            <a:spLocks noGrp="1"/>
          </p:cNvSpPr>
          <p:nvPr>
            <p:ph type="dt" sz="half" idx="10"/>
          </p:nvPr>
        </p:nvSpPr>
        <p:spPr/>
        <p:txBody>
          <a:bodyPr/>
          <a:lstStyle/>
          <a:p>
            <a:fld id="{AF7A4C10-B469-4BF2-B0B5-2BAFC7A8C2DA}" type="datetimeFigureOut">
              <a:rPr lang="en-CA" smtClean="0"/>
              <a:t>2025-12-19</a:t>
            </a:fld>
            <a:endParaRPr lang="en-CA"/>
          </a:p>
        </p:txBody>
      </p:sp>
      <p:sp>
        <p:nvSpPr>
          <p:cNvPr id="6" name="Footer Placeholder 5">
            <a:extLst>
              <a:ext uri="{FF2B5EF4-FFF2-40B4-BE49-F238E27FC236}">
                <a16:creationId xmlns:a16="http://schemas.microsoft.com/office/drawing/2014/main" id="{74726B80-9DFB-F764-A18F-D08C18042561}"/>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DCDBDA30-4529-D378-C6B8-ACEFBD28E88A}"/>
              </a:ext>
            </a:extLst>
          </p:cNvPr>
          <p:cNvSpPr>
            <a:spLocks noGrp="1"/>
          </p:cNvSpPr>
          <p:nvPr>
            <p:ph type="sldNum" sz="quarter" idx="12"/>
          </p:nvPr>
        </p:nvSpPr>
        <p:spPr/>
        <p:txBody>
          <a:bodyPr/>
          <a:lstStyle/>
          <a:p>
            <a:fld id="{92593D8C-2CBD-4DED-93E9-5F968F241043}" type="slidenum">
              <a:rPr lang="en-CA" smtClean="0"/>
              <a:t>‹#›</a:t>
            </a:fld>
            <a:endParaRPr lang="en-CA"/>
          </a:p>
        </p:txBody>
      </p:sp>
    </p:spTree>
    <p:extLst>
      <p:ext uri="{BB962C8B-B14F-4D97-AF65-F5344CB8AC3E}">
        <p14:creationId xmlns:p14="http://schemas.microsoft.com/office/powerpoint/2010/main" val="16202191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42251-7952-17A3-69A1-156519D081A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9005429B-3C7B-A544-862E-B69EB67F7C32}"/>
              </a:ext>
            </a:extLst>
          </p:cNvPr>
          <p:cNvSpPr>
            <a:spLocks noGrp="1"/>
          </p:cNvSpPr>
          <p:nvPr>
            <p:ph type="pic" idx="1"/>
          </p:nvPr>
        </p:nvSpPr>
        <p:spPr>
          <a:xfrm>
            <a:off x="5183188" y="987427"/>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CA"/>
          </a:p>
        </p:txBody>
      </p:sp>
      <p:sp>
        <p:nvSpPr>
          <p:cNvPr id="4" name="Text Placeholder 3">
            <a:extLst>
              <a:ext uri="{FF2B5EF4-FFF2-40B4-BE49-F238E27FC236}">
                <a16:creationId xmlns:a16="http://schemas.microsoft.com/office/drawing/2014/main" id="{F12ECAAB-9183-02EA-7062-F1FDE3A71B21}"/>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D0D91E-C358-8F96-C865-DCAC9B97A3DC}"/>
              </a:ext>
            </a:extLst>
          </p:cNvPr>
          <p:cNvSpPr>
            <a:spLocks noGrp="1"/>
          </p:cNvSpPr>
          <p:nvPr>
            <p:ph type="dt" sz="half" idx="10"/>
          </p:nvPr>
        </p:nvSpPr>
        <p:spPr/>
        <p:txBody>
          <a:bodyPr/>
          <a:lstStyle/>
          <a:p>
            <a:fld id="{AF7A4C10-B469-4BF2-B0B5-2BAFC7A8C2DA}" type="datetimeFigureOut">
              <a:rPr lang="en-CA" smtClean="0"/>
              <a:t>2025-12-19</a:t>
            </a:fld>
            <a:endParaRPr lang="en-CA"/>
          </a:p>
        </p:txBody>
      </p:sp>
      <p:sp>
        <p:nvSpPr>
          <p:cNvPr id="6" name="Footer Placeholder 5">
            <a:extLst>
              <a:ext uri="{FF2B5EF4-FFF2-40B4-BE49-F238E27FC236}">
                <a16:creationId xmlns:a16="http://schemas.microsoft.com/office/drawing/2014/main" id="{3DDFAE1F-2F1F-B28B-0BD3-DE289D83D65D}"/>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D3AA4179-8151-5E84-A0FA-1126AF31E156}"/>
              </a:ext>
            </a:extLst>
          </p:cNvPr>
          <p:cNvSpPr>
            <a:spLocks noGrp="1"/>
          </p:cNvSpPr>
          <p:nvPr>
            <p:ph type="sldNum" sz="quarter" idx="12"/>
          </p:nvPr>
        </p:nvSpPr>
        <p:spPr/>
        <p:txBody>
          <a:bodyPr/>
          <a:lstStyle/>
          <a:p>
            <a:fld id="{92593D8C-2CBD-4DED-93E9-5F968F241043}" type="slidenum">
              <a:rPr lang="en-CA" smtClean="0"/>
              <a:t>‹#›</a:t>
            </a:fld>
            <a:endParaRPr lang="en-CA"/>
          </a:p>
        </p:txBody>
      </p:sp>
    </p:spTree>
    <p:extLst>
      <p:ext uri="{BB962C8B-B14F-4D97-AF65-F5344CB8AC3E}">
        <p14:creationId xmlns:p14="http://schemas.microsoft.com/office/powerpoint/2010/main" val="4538420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9AE6E7F-E803-828F-D0B7-DE32EAB198C1}"/>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75B610CA-7BD1-3937-EE35-6FCF52EE5F1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1FB1DB6E-33C4-0402-B835-AE7CF6585653}"/>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F7A4C10-B469-4BF2-B0B5-2BAFC7A8C2DA}" type="datetimeFigureOut">
              <a:rPr lang="en-CA" smtClean="0"/>
              <a:t>2025-12-19</a:t>
            </a:fld>
            <a:endParaRPr lang="en-CA"/>
          </a:p>
        </p:txBody>
      </p:sp>
      <p:sp>
        <p:nvSpPr>
          <p:cNvPr id="5" name="Footer Placeholder 4">
            <a:extLst>
              <a:ext uri="{FF2B5EF4-FFF2-40B4-BE49-F238E27FC236}">
                <a16:creationId xmlns:a16="http://schemas.microsoft.com/office/drawing/2014/main" id="{73F9F2D7-8A79-31C0-6851-F6E8DBFD26F9}"/>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CA"/>
          </a:p>
        </p:txBody>
      </p:sp>
      <p:sp>
        <p:nvSpPr>
          <p:cNvPr id="6" name="Slide Number Placeholder 5">
            <a:extLst>
              <a:ext uri="{FF2B5EF4-FFF2-40B4-BE49-F238E27FC236}">
                <a16:creationId xmlns:a16="http://schemas.microsoft.com/office/drawing/2014/main" id="{60E39CC9-164A-CBF8-8D47-4562A3321DD4}"/>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2593D8C-2CBD-4DED-93E9-5F968F241043}" type="slidenum">
              <a:rPr lang="en-CA" smtClean="0"/>
              <a:t>‹#›</a:t>
            </a:fld>
            <a:endParaRPr lang="en-CA"/>
          </a:p>
        </p:txBody>
      </p:sp>
    </p:spTree>
    <p:extLst>
      <p:ext uri="{BB962C8B-B14F-4D97-AF65-F5344CB8AC3E}">
        <p14:creationId xmlns:p14="http://schemas.microsoft.com/office/powerpoint/2010/main" val="3800393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6.jpg"/><Relationship Id="rId5" Type="http://schemas.microsoft.com/office/2007/relationships/hdphoto" Target="../media/hdphoto2.wdp"/><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group of people posing for a photo">
            <a:extLst>
              <a:ext uri="{FF2B5EF4-FFF2-40B4-BE49-F238E27FC236}">
                <a16:creationId xmlns:a16="http://schemas.microsoft.com/office/drawing/2014/main" id="{028016BC-EAC0-1744-36EB-87FB3E3B8FA5}"/>
              </a:ext>
            </a:extLst>
          </p:cNvPr>
          <p:cNvPicPr>
            <a:picLocks noGrp="1" noChangeAspect="1"/>
          </p:cNvPicPr>
          <p:nvPr>
            <p:ph idx="1"/>
          </p:nvPr>
        </p:nvPicPr>
        <p:blipFill>
          <a:blip r:embed="rId3"/>
          <a:srcRect r="2648" b="-1"/>
          <a:stretch>
            <a:fillRect/>
          </a:stretch>
        </p:blipFill>
        <p:spPr>
          <a:xfrm>
            <a:off x="20" y="1282"/>
            <a:ext cx="12191980" cy="6856718"/>
          </a:xfrm>
          <a:prstGeom prst="rect">
            <a:avLst/>
          </a:prstGeom>
        </p:spPr>
      </p:pic>
    </p:spTree>
    <p:extLst>
      <p:ext uri="{BB962C8B-B14F-4D97-AF65-F5344CB8AC3E}">
        <p14:creationId xmlns:p14="http://schemas.microsoft.com/office/powerpoint/2010/main" val="41371025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group of people posing for a photo">
            <a:extLst>
              <a:ext uri="{FF2B5EF4-FFF2-40B4-BE49-F238E27FC236}">
                <a16:creationId xmlns:a16="http://schemas.microsoft.com/office/drawing/2014/main" id="{62AEBD5A-BC42-DCD0-409B-794A6F63C9E2}"/>
              </a:ext>
            </a:extLst>
          </p:cNvPr>
          <p:cNvPicPr>
            <a:picLocks noGrp="1" noChangeAspect="1"/>
          </p:cNvPicPr>
          <p:nvPr>
            <p:ph idx="1"/>
          </p:nvPr>
        </p:nvPicPr>
        <p:blipFill>
          <a:blip r:embed="rId3"/>
          <a:srcRect l="1760"/>
          <a:stretch>
            <a:fillRect/>
          </a:stretch>
        </p:blipFill>
        <p:spPr>
          <a:xfrm>
            <a:off x="20" y="1282"/>
            <a:ext cx="12191980" cy="6856718"/>
          </a:xfrm>
          <a:prstGeom prst="rect">
            <a:avLst/>
          </a:prstGeom>
        </p:spPr>
      </p:pic>
    </p:spTree>
    <p:extLst>
      <p:ext uri="{BB962C8B-B14F-4D97-AF65-F5344CB8AC3E}">
        <p14:creationId xmlns:p14="http://schemas.microsoft.com/office/powerpoint/2010/main" val="21167869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ue and silver christmas decoration&#10;&#10;AI-generated content may be incorrect.">
            <a:extLst>
              <a:ext uri="{FF2B5EF4-FFF2-40B4-BE49-F238E27FC236}">
                <a16:creationId xmlns:a16="http://schemas.microsoft.com/office/drawing/2014/main" id="{54B50090-D340-1A76-C1A6-686E8DFD52EF}"/>
              </a:ext>
            </a:extLst>
          </p:cNvPr>
          <p:cNvPicPr>
            <a:picLocks noChangeAspect="1"/>
          </p:cNvPicPr>
          <p:nvPr/>
        </p:nvPicPr>
        <p:blipFill>
          <a:blip r:embed="rId3"/>
          <a:stretch>
            <a:fillRect/>
          </a:stretch>
        </p:blipFill>
        <p:spPr>
          <a:xfrm>
            <a:off x="0" y="0"/>
            <a:ext cx="6856802" cy="6858000"/>
          </a:xfrm>
          <a:prstGeom prst="rect">
            <a:avLst/>
          </a:prstGeom>
          <a:ln>
            <a:noFill/>
          </a:ln>
          <a:effectLst>
            <a:softEdge rad="112500"/>
          </a:effectLst>
        </p:spPr>
      </p:pic>
      <p:sp>
        <p:nvSpPr>
          <p:cNvPr id="14" name="TextBox 13">
            <a:extLst>
              <a:ext uri="{FF2B5EF4-FFF2-40B4-BE49-F238E27FC236}">
                <a16:creationId xmlns:a16="http://schemas.microsoft.com/office/drawing/2014/main" id="{0D1B6E80-926B-3E5C-45E2-75B58F40B844}"/>
              </a:ext>
            </a:extLst>
          </p:cNvPr>
          <p:cNvSpPr txBox="1"/>
          <p:nvPr/>
        </p:nvSpPr>
        <p:spPr>
          <a:xfrm>
            <a:off x="318291" y="-303440"/>
            <a:ext cx="7360090" cy="2015936"/>
          </a:xfrm>
          <a:prstGeom prst="rect">
            <a:avLst/>
          </a:prstGeom>
          <a:noFill/>
        </p:spPr>
        <p:txBody>
          <a:bodyPr wrap="square" rtlCol="0">
            <a:spAutoFit/>
          </a:bodyPr>
          <a:lstStyle/>
          <a:p>
            <a:pPr algn="ctr"/>
            <a:r>
              <a:rPr lang="en-CA" sz="12500" b="1" dirty="0">
                <a:solidFill>
                  <a:schemeClr val="bg1"/>
                </a:solidFill>
                <a:latin typeface="Rastanty Cortez" panose="020F0502020204030204" pitchFamily="2" charset="0"/>
              </a:rPr>
              <a:t>Happy</a:t>
            </a:r>
          </a:p>
        </p:txBody>
      </p:sp>
      <p:sp>
        <p:nvSpPr>
          <p:cNvPr id="15" name="TextBox 14">
            <a:extLst>
              <a:ext uri="{FF2B5EF4-FFF2-40B4-BE49-F238E27FC236}">
                <a16:creationId xmlns:a16="http://schemas.microsoft.com/office/drawing/2014/main" id="{A231355E-E46D-8DAC-EA31-7C95F08365CE}"/>
              </a:ext>
            </a:extLst>
          </p:cNvPr>
          <p:cNvSpPr txBox="1"/>
          <p:nvPr/>
        </p:nvSpPr>
        <p:spPr>
          <a:xfrm>
            <a:off x="195118" y="1017772"/>
            <a:ext cx="7360090" cy="1908215"/>
          </a:xfrm>
          <a:prstGeom prst="rect">
            <a:avLst/>
          </a:prstGeom>
          <a:noFill/>
        </p:spPr>
        <p:txBody>
          <a:bodyPr wrap="square" rtlCol="0">
            <a:spAutoFit/>
          </a:bodyPr>
          <a:lstStyle/>
          <a:p>
            <a:pPr algn="ctr"/>
            <a:r>
              <a:rPr lang="en-CA" sz="11800" b="1" dirty="0">
                <a:solidFill>
                  <a:schemeClr val="bg1"/>
                </a:solidFill>
                <a:latin typeface="Rastanty Cortez" panose="020F0502020204030204" pitchFamily="2" charset="0"/>
              </a:rPr>
              <a:t>Holidays!</a:t>
            </a:r>
          </a:p>
        </p:txBody>
      </p:sp>
      <p:pic>
        <p:nvPicPr>
          <p:cNvPr id="12" name="Picture 11" descr="A blue and silver christmas decoration&#10;&#10;AI-generated content may be incorrect.">
            <a:extLst>
              <a:ext uri="{FF2B5EF4-FFF2-40B4-BE49-F238E27FC236}">
                <a16:creationId xmlns:a16="http://schemas.microsoft.com/office/drawing/2014/main" id="{165F9CB9-13D5-0BD9-EA17-87D2E0EBB627}"/>
              </a:ext>
            </a:extLst>
          </p:cNvPr>
          <p:cNvPicPr>
            <a:picLocks noChangeAspect="1"/>
          </p:cNvPicPr>
          <p:nvPr/>
        </p:nvPicPr>
        <p:blipFill>
          <a:blip r:embed="rId3"/>
          <a:stretch>
            <a:fillRect/>
          </a:stretch>
        </p:blipFill>
        <p:spPr>
          <a:xfrm rot="10800000">
            <a:off x="5428312" y="7399"/>
            <a:ext cx="6856803" cy="6858000"/>
          </a:xfrm>
          <a:prstGeom prst="rect">
            <a:avLst/>
          </a:prstGeom>
          <a:ln>
            <a:noFill/>
          </a:ln>
          <a:effectLst>
            <a:softEdge rad="112500"/>
          </a:effectLst>
        </p:spPr>
      </p:pic>
      <p:sp>
        <p:nvSpPr>
          <p:cNvPr id="10" name="TextBox 5">
            <a:extLst>
              <a:ext uri="{FF2B5EF4-FFF2-40B4-BE49-F238E27FC236}">
                <a16:creationId xmlns:a16="http://schemas.microsoft.com/office/drawing/2014/main" id="{FE940B59-56F1-68EC-C1C7-6C66A81AF4E6}"/>
              </a:ext>
            </a:extLst>
          </p:cNvPr>
          <p:cNvSpPr txBox="1"/>
          <p:nvPr/>
        </p:nvSpPr>
        <p:spPr>
          <a:xfrm>
            <a:off x="1483471" y="3033708"/>
            <a:ext cx="4944173" cy="3539430"/>
          </a:xfrm>
          <a:prstGeom prst="rect">
            <a:avLst/>
          </a:prstGeom>
          <a:solidFill>
            <a:srgbClr val="DCEAF7">
              <a:alpha val="60000"/>
            </a:srgbClr>
          </a:solidFill>
          <a:ln>
            <a:noFill/>
          </a:ln>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dirty="0">
                <a:solidFill>
                  <a:schemeClr val="tx2"/>
                </a:solidFill>
                <a:effectLst>
                  <a:outerShdw blurRad="38100" dist="38100" dir="2700000" algn="tl">
                    <a:srgbClr val="000000">
                      <a:alpha val="43137"/>
                    </a:srgbClr>
                  </a:outerShdw>
                </a:effectLst>
              </a:rPr>
              <a:t>As we wrap up the year, we want to extend our sincere thanks to our members, volunteers, speakers, and partners for being such an engaged and supportive audit community. Your commitment to excellence, learning, and collaboration continues to strengthen our profession and our chapter.</a:t>
            </a:r>
          </a:p>
          <a:p>
            <a:pPr algn="ctr"/>
            <a:endParaRPr lang="en-US" sz="1600" dirty="0">
              <a:solidFill>
                <a:schemeClr val="tx2"/>
              </a:solidFill>
              <a:effectLst>
                <a:outerShdw blurRad="38100" dist="38100" dir="2700000" algn="tl">
                  <a:srgbClr val="000000">
                    <a:alpha val="43137"/>
                  </a:srgbClr>
                </a:outerShdw>
              </a:effectLst>
            </a:endParaRPr>
          </a:p>
          <a:p>
            <a:pPr algn="ctr"/>
            <a:r>
              <a:rPr lang="en-US" sz="1600" dirty="0">
                <a:solidFill>
                  <a:schemeClr val="tx2"/>
                </a:solidFill>
                <a:effectLst>
                  <a:outerShdw blurRad="38100" dist="38100" dir="2700000" algn="tl">
                    <a:srgbClr val="000000">
                      <a:alpha val="43137"/>
                    </a:srgbClr>
                  </a:outerShdw>
                </a:effectLst>
              </a:rPr>
              <a:t>We wish you and your loved ones a joyful holiday season and a healthy, successful New Year. We look forward to connecting again in the year ahead and continuing to learn, grow, and lead together.</a:t>
            </a:r>
          </a:p>
          <a:p>
            <a:pPr algn="ctr"/>
            <a:endParaRPr lang="en-US" sz="1600" dirty="0">
              <a:solidFill>
                <a:schemeClr val="tx2"/>
              </a:solidFill>
              <a:effectLst>
                <a:outerShdw blurRad="38100" dist="38100" dir="2700000" algn="tl">
                  <a:srgbClr val="000000">
                    <a:alpha val="43137"/>
                  </a:srgbClr>
                </a:outerShdw>
              </a:effectLst>
            </a:endParaRPr>
          </a:p>
          <a:p>
            <a:pPr algn="ctr"/>
            <a:r>
              <a:rPr lang="en-US" sz="1600" dirty="0">
                <a:solidFill>
                  <a:schemeClr val="tx2"/>
                </a:solidFill>
                <a:effectLst>
                  <a:outerShdw blurRad="38100" dist="38100" dir="2700000" algn="tl">
                    <a:srgbClr val="000000">
                      <a:alpha val="43137"/>
                    </a:srgbClr>
                  </a:outerShdw>
                </a:effectLst>
              </a:rPr>
              <a:t>Warm holiday wishes,</a:t>
            </a:r>
            <a:br>
              <a:rPr lang="en-US" sz="1600" dirty="0">
                <a:effectLst>
                  <a:outerShdw blurRad="38100" dist="38100" dir="2700000" algn="tl">
                    <a:srgbClr val="000000">
                      <a:alpha val="43137"/>
                    </a:srgbClr>
                  </a:outerShdw>
                </a:effectLst>
              </a:rPr>
            </a:br>
            <a:r>
              <a:rPr lang="en-US" sz="1600" b="1" dirty="0">
                <a:solidFill>
                  <a:schemeClr val="tx2"/>
                </a:solidFill>
                <a:effectLst>
                  <a:outerShdw blurRad="38100" dist="38100" dir="2700000" algn="tl">
                    <a:srgbClr val="000000">
                      <a:alpha val="43137"/>
                    </a:srgbClr>
                  </a:outerShdw>
                </a:effectLst>
              </a:rPr>
              <a:t>IIA Toronto Chapter</a:t>
            </a:r>
            <a:endParaRPr lang="en-US" dirty="0">
              <a:solidFill>
                <a:schemeClr val="tx2"/>
              </a:solidFill>
            </a:endParaRPr>
          </a:p>
        </p:txBody>
      </p:sp>
      <p:pic>
        <p:nvPicPr>
          <p:cNvPr id="2" name="Picture 1" descr="A group of people posing for a photo&#10;&#10;AI-generated content may be incorrect.">
            <a:extLst>
              <a:ext uri="{FF2B5EF4-FFF2-40B4-BE49-F238E27FC236}">
                <a16:creationId xmlns:a16="http://schemas.microsoft.com/office/drawing/2014/main" id="{47D61F78-A9A2-65AC-608C-9F4F3D07C01F}"/>
              </a:ext>
            </a:extLst>
          </p:cNvPr>
          <p:cNvPicPr>
            <a:picLocks noChangeAspect="1"/>
          </p:cNvPicPr>
          <p:nvPr/>
        </p:nvPicPr>
        <p:blipFill>
          <a:blip r:embed="rId4">
            <a:alphaModFix amt="85000"/>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l="15388" t="21735" r="8448"/>
          <a:stretch>
            <a:fillRect/>
          </a:stretch>
        </p:blipFill>
        <p:spPr>
          <a:xfrm>
            <a:off x="6349596" y="1611956"/>
            <a:ext cx="5362894" cy="4133093"/>
          </a:xfrm>
          <a:prstGeom prst="rect">
            <a:avLst/>
          </a:prstGeom>
          <a:ln>
            <a:noFill/>
          </a:ln>
          <a:effectLst>
            <a:softEdge rad="112500"/>
          </a:effectLst>
        </p:spPr>
      </p:pic>
    </p:spTree>
    <p:extLst>
      <p:ext uri="{BB962C8B-B14F-4D97-AF65-F5344CB8AC3E}">
        <p14:creationId xmlns:p14="http://schemas.microsoft.com/office/powerpoint/2010/main" val="21862997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613C96-1D2B-C8FE-38D6-A8D1FCD8C0FA}"/>
            </a:ext>
          </a:extLst>
        </p:cNvPr>
        <p:cNvGrpSpPr/>
        <p:nvPr/>
      </p:nvGrpSpPr>
      <p:grpSpPr>
        <a:xfrm>
          <a:off x="0" y="0"/>
          <a:ext cx="0" cy="0"/>
          <a:chOff x="0" y="0"/>
          <a:chExt cx="0" cy="0"/>
        </a:xfrm>
      </p:grpSpPr>
      <p:pic>
        <p:nvPicPr>
          <p:cNvPr id="4" name="Picture 3" descr="A blue and silver christmas decoration">
            <a:extLst>
              <a:ext uri="{FF2B5EF4-FFF2-40B4-BE49-F238E27FC236}">
                <a16:creationId xmlns:a16="http://schemas.microsoft.com/office/drawing/2014/main" id="{2EE7CAFF-DCF3-8C80-CC24-AC55B046EE9E}"/>
              </a:ext>
            </a:extLst>
          </p:cNvPr>
          <p:cNvPicPr>
            <a:picLocks noChangeAspect="1"/>
          </p:cNvPicPr>
          <p:nvPr/>
        </p:nvPicPr>
        <p:blipFill>
          <a:blip r:embed="rId3"/>
          <a:srcRect b="43016"/>
          <a:stretch>
            <a:fillRect/>
          </a:stretch>
        </p:blipFill>
        <p:spPr>
          <a:xfrm>
            <a:off x="-135644" y="-26235"/>
            <a:ext cx="12327643" cy="7026086"/>
          </a:xfrm>
          <a:prstGeom prst="rect">
            <a:avLst/>
          </a:prstGeom>
          <a:ln>
            <a:noFill/>
          </a:ln>
          <a:effectLst>
            <a:softEdge rad="112500"/>
          </a:effectLst>
        </p:spPr>
      </p:pic>
      <p:pic>
        <p:nvPicPr>
          <p:cNvPr id="7" name="Picture 6" descr="A blue and silver holiday card&#10;&#10;AI-generated content may be incorrect.">
            <a:extLst>
              <a:ext uri="{FF2B5EF4-FFF2-40B4-BE49-F238E27FC236}">
                <a16:creationId xmlns:a16="http://schemas.microsoft.com/office/drawing/2014/main" id="{53055C6F-FD58-A728-97E7-1B9E6BB8300D}"/>
              </a:ext>
            </a:extLst>
          </p:cNvPr>
          <p:cNvPicPr>
            <a:picLocks noChangeAspect="1"/>
          </p:cNvPicPr>
          <p:nvPr/>
        </p:nvPicPr>
        <p:blipFill>
          <a:blip r:embed="rId4">
            <a:alphaModFix amt="85000"/>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l="12537" t="11873" r="13673" b="11416"/>
          <a:stretch>
            <a:fillRect/>
          </a:stretch>
        </p:blipFill>
        <p:spPr>
          <a:xfrm>
            <a:off x="0" y="-2"/>
            <a:ext cx="5523978" cy="7000874"/>
          </a:xfrm>
          <a:prstGeom prst="rect">
            <a:avLst/>
          </a:prstGeom>
          <a:ln>
            <a:noFill/>
          </a:ln>
          <a:effectLst>
            <a:softEdge rad="112500"/>
          </a:effectLst>
        </p:spPr>
      </p:pic>
      <p:pic>
        <p:nvPicPr>
          <p:cNvPr id="2" name="Picture 1" descr="A group of people posing for a photo&#10;&#10;AI-generated content may be incorrect.">
            <a:extLst>
              <a:ext uri="{FF2B5EF4-FFF2-40B4-BE49-F238E27FC236}">
                <a16:creationId xmlns:a16="http://schemas.microsoft.com/office/drawing/2014/main" id="{35360B1E-D09C-A106-EE2C-42F007B166D7}"/>
              </a:ext>
            </a:extLst>
          </p:cNvPr>
          <p:cNvPicPr>
            <a:picLocks noChangeAspect="1"/>
          </p:cNvPicPr>
          <p:nvPr/>
        </p:nvPicPr>
        <p:blipFill>
          <a:blip r:embed="rId6">
            <a:alphaModFix amt="85000"/>
            <a:extLst>
              <a:ext uri="{28A0092B-C50C-407E-A947-70E740481C1C}">
                <a14:useLocalDpi xmlns:a14="http://schemas.microsoft.com/office/drawing/2010/main" val="0"/>
              </a:ext>
            </a:extLst>
          </a:blip>
          <a:srcRect l="15388" t="21735" r="8448"/>
          <a:stretch>
            <a:fillRect/>
          </a:stretch>
        </p:blipFill>
        <p:spPr>
          <a:xfrm>
            <a:off x="4872975" y="601249"/>
            <a:ext cx="7216395" cy="5561556"/>
          </a:xfrm>
          <a:prstGeom prst="rect">
            <a:avLst/>
          </a:prstGeom>
          <a:ln>
            <a:noFill/>
          </a:ln>
          <a:effectLst>
            <a:softEdge rad="112500"/>
          </a:effectLst>
        </p:spPr>
      </p:pic>
    </p:spTree>
    <p:extLst>
      <p:ext uri="{BB962C8B-B14F-4D97-AF65-F5344CB8AC3E}">
        <p14:creationId xmlns:p14="http://schemas.microsoft.com/office/powerpoint/2010/main" val="198790325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37</TotalTime>
  <Words>117</Words>
  <Application>Microsoft Office PowerPoint</Application>
  <PresentationFormat>Widescreen</PresentationFormat>
  <Paragraphs>15</Paragraphs>
  <Slides>4</Slides>
  <Notes>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vt:i4>
      </vt:variant>
    </vt:vector>
  </HeadingPairs>
  <TitlesOfParts>
    <vt:vector size="9" baseType="lpstr">
      <vt:lpstr>Aptos</vt:lpstr>
      <vt:lpstr>Aptos Display</vt:lpstr>
      <vt:lpstr>Arial</vt:lpstr>
      <vt:lpstr>Rastanty Cortez</vt:lpstr>
      <vt:lpstr>Office Theme</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Latursia Kathir</dc:creator>
  <cp:lastModifiedBy>Latursia Kathir</cp:lastModifiedBy>
  <cp:revision>3</cp:revision>
  <dcterms:created xsi:type="dcterms:W3CDTF">2025-12-19T23:29:12Z</dcterms:created>
  <dcterms:modified xsi:type="dcterms:W3CDTF">2025-12-20T00:23:39Z</dcterms:modified>
</cp:coreProperties>
</file>